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6B8ED-260C-4A0F-951C-D81A555B4BA0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13E4E-D24B-4A37-A507-2F8BB6C25C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715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Upute pri pokretanju slajda: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Kliknuti na link u sredini kako bi se pokrenula polinezijska glazba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kliknuti tri puta dok se ne aktiviraju sve tri fotografije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kliknuti na link sa desne strane kako bi se aktivirao šum valova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klik kako bi se pojavila animacija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Pitanje za učenike: koja je razvijena djelatnost vidljiva u prostoru? Obzirom na vegetaciju, u kojem se pojasu nalazimo? Koja su obilježja mora? Kakve su obale? (strme/položene?)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512F5E-BB47-443C-8F9E-6952A0CC7BAB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6885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Ponavljanje: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računanje prosječne gustoće naseljenosti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 toplinski pojasevi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4180C19-295E-4145-8685-F5BD1ACB5359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1102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Fotografije – Melanezija – starosjedion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Mikronezija – Guam</a:t>
            </a:r>
          </a:p>
          <a:p>
            <a:pPr lvl="2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Polinezija – Uskršnji otok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E8D63-6AF7-4EDB-BBC0-5D94ABB8F4F8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48617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http://www.bioteka.hr/modules/zemlja/index.php/zemlja.%C4%8Clanci.25/Koraljni-grebeni.html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http://www.geografija.hr/pitajgeografa/prikazi-pitanje/8437/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9BAE6D-DA9B-421A-A58A-166DD557EEB0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4291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Postanak atola: pogledati link https://www.youtube.com/watch?v=vrD1O5hex6Y, https://www.youtube.com/watch?v=L23_a83eLp8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A245DD2-AA8F-4924-8D8A-BAA216577B28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12213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2B417A-BA53-400A-95F8-30DFBF4E9C4F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71586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Za više informacija o rudama i rudarenju na Papua Novoj Gvineji pogledati poveznice: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http://minerals.usgs.gov/minerals/pubs/country/2012/myb3-2012-pp.pdf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http://minerals.usgs.gov/minerals/pubs/country/maps/93259.gif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Poveznica: samostalni rad - na satelitskoj snimci Guama moguće je pronaći zračnu/vojnu bazu na otoku.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22382A0-5E08-4351-ABBE-89917EE04C62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3540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Klikom na poveznicu: https://www.google.com/maps/place/Novi+Zeland/@-39.2966977,175.534786,13440m/data=!3m1!1e3!4m2!3m1!1s0x6d2c200e17779687:0xb1d618e2756a4733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Otvoriti satelitsku snimku vulkana Mount Ruapehu. Zumiranjem uočiti naslage i tok lave, te snijeg na vrhu vulkana.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Poveznica Mount Cook vodi na kartu područja. Aktivirati fotografije ili pregled terena.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7F727B-A490-41FB-91FC-7C0B452F92C6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8080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Kratki film o plesu Maora – hakka - https://www.youtube.com/watch?v=3BoNmpvkavo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Izvođenje hake prije ragbijaške utakmice: https://www.youtube.com/watch?v=LMi7e2tESUc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ECF585-46A4-4C93-B4BE-04EA64DB376D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1347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7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006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751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23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300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909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15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477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881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700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02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3823F-64AF-4D44-8A18-64BC69EA6AF4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25BE-004A-403D-81AE-A4E68384325F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Guam/@13.494503,144.8804749,35829m/data=!3m1!1e3!4m2!3m1!1s0x671f76ff930f24ef:0x5571ae91c5b3e5a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hyperlink" Target="https://www.google.com/maps/place/Mount+Cook/@-43.6499385,169.9824339,7z/data=!4m2!3m1!1s0x6d2bcbf4957533cb:0x2459ca45fd83e86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maps/place/Novi+Zeland/@-39.2966977,175.534786,13440m/data=!3m1!1e3!4m2!3m1!1s0x6d2c200e17779687:0xb1d618e2756a473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3BoNmpvkav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vrD1O5hex6Y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 Oceanija</a:t>
            </a:r>
            <a:endParaRPr lang="hr-HR" sz="4400" dirty="0"/>
          </a:p>
        </p:txBody>
      </p:sp>
      <p:sp>
        <p:nvSpPr>
          <p:cNvPr id="5" name="Pravokutnik 4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AUSTRALIJA I OCEANIJA </a:t>
            </a:r>
            <a:r>
              <a:rPr lang="hr-HR" sz="4400" dirty="0" smtClean="0">
                <a:solidFill>
                  <a:schemeClr val="tx1"/>
                </a:solidFill>
              </a:rPr>
              <a:t>TE POLARNI KRAJEVI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188" y="1714501"/>
            <a:ext cx="8229600" cy="5000625"/>
          </a:xfrm>
        </p:spPr>
        <p:txBody>
          <a:bodyPr rtlCol="0"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hr-HR" dirty="0" smtClean="0"/>
              <a:t>b) Nalazišta ruda </a:t>
            </a:r>
            <a:br>
              <a:rPr lang="hr-HR" dirty="0" smtClean="0"/>
            </a:br>
            <a:r>
              <a:rPr lang="hr-HR" dirty="0" smtClean="0">
                <a:sym typeface="Wingdings" pitchFamily="2" charset="2"/>
              </a:rPr>
              <a:t> Nova Gvineja, Nova Kaledonija, Fiji</a:t>
            </a:r>
            <a:endParaRPr lang="hr-HR" dirty="0" smtClean="0"/>
          </a:p>
          <a:p>
            <a:pPr>
              <a:lnSpc>
                <a:spcPct val="150000"/>
              </a:lnSpc>
              <a:buNone/>
              <a:defRPr/>
            </a:pPr>
            <a:endParaRPr lang="hr-HR" dirty="0" smtClean="0"/>
          </a:p>
          <a:p>
            <a:pPr>
              <a:lnSpc>
                <a:spcPct val="150000"/>
              </a:lnSpc>
              <a:buNone/>
              <a:defRPr/>
            </a:pPr>
            <a:r>
              <a:rPr lang="hr-HR" dirty="0" smtClean="0"/>
              <a:t>c) vojna i zračna uporišta</a:t>
            </a:r>
            <a:br>
              <a:rPr lang="hr-HR" dirty="0" smtClean="0"/>
            </a:br>
            <a:r>
              <a:rPr lang="hr-HR" dirty="0" smtClean="0">
                <a:sym typeface="Wingdings" pitchFamily="2" charset="2"/>
              </a:rPr>
              <a:t> Guam, Havaji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hr-HR" dirty="0" smtClean="0">
                <a:sym typeface="Wingdings" pitchFamily="2" charset="2"/>
              </a:rPr>
              <a:t>Klik na  </a:t>
            </a:r>
            <a:r>
              <a:rPr lang="hr-HR" dirty="0" smtClean="0">
                <a:sym typeface="Wingdings" pitchFamily="2" charset="2"/>
                <a:hlinkClick r:id="rId3"/>
              </a:rPr>
              <a:t>satelitska snimka Guama</a:t>
            </a:r>
            <a:endParaRPr lang="hr-HR" dirty="0" smtClean="0"/>
          </a:p>
          <a:p>
            <a:pPr>
              <a:lnSpc>
                <a:spcPct val="150000"/>
              </a:lnSpc>
              <a:buNone/>
              <a:defRPr/>
            </a:pPr>
            <a:endParaRPr lang="hr-HR" dirty="0" smtClean="0"/>
          </a:p>
          <a:p>
            <a:pPr>
              <a:lnSpc>
                <a:spcPct val="150000"/>
              </a:lnSpc>
              <a:buNone/>
              <a:defRPr/>
            </a:pPr>
            <a:r>
              <a:rPr lang="hr-HR" dirty="0" smtClean="0"/>
              <a:t>d) turizam </a:t>
            </a:r>
            <a:br>
              <a:rPr lang="hr-HR" dirty="0" smtClean="0"/>
            </a:br>
            <a:r>
              <a:rPr lang="hr-HR" dirty="0" smtClean="0">
                <a:sym typeface="Wingdings" pitchFamily="2" charset="2"/>
              </a:rPr>
              <a:t> Havaji, Novi Zeland, Fiji, Tahiti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Značenje Oceanije</a:t>
            </a:r>
            <a:endParaRPr lang="hr-HR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143250"/>
            <a:ext cx="38290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86510" y="2563019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Turističko naselje, Tahiti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174" y="3134519"/>
            <a:ext cx="5157978" cy="30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4000501"/>
            <a:ext cx="37147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3000"/>
            <a:ext cx="822960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Novi Zeland</a:t>
            </a:r>
            <a:endParaRPr lang="hr-HR" dirty="0"/>
          </a:p>
        </p:txBody>
      </p:sp>
      <p:pic>
        <p:nvPicPr>
          <p:cNvPr id="1434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1285876"/>
            <a:ext cx="47529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6286501"/>
            <a:ext cx="981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53126" y="4286251"/>
            <a:ext cx="15716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rgbClr val="FF0000"/>
                </a:solidFill>
              </a:rPr>
              <a:t>Južni otok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9001" y="2286001"/>
            <a:ext cx="15716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rgbClr val="FF0000"/>
                </a:solidFill>
              </a:rPr>
              <a:t>Sjeverni otok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4372413">
            <a:off x="7773989" y="3775076"/>
            <a:ext cx="947737" cy="25241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810501" y="4357689"/>
            <a:ext cx="15716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rgbClr val="FF0000"/>
                </a:solidFill>
              </a:rPr>
              <a:t>Cookov prolaz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4064" y="2714625"/>
            <a:ext cx="3000375" cy="1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-"/>
              <a:defRPr/>
            </a:pPr>
            <a:r>
              <a:rPr lang="hr-HR" b="1" dirty="0">
                <a:solidFill>
                  <a:schemeClr val="tx1"/>
                </a:solidFill>
              </a:rPr>
              <a:t> vulkanska aktivnost, vidi </a:t>
            </a:r>
            <a:r>
              <a:rPr lang="hr-HR" b="1" dirty="0">
                <a:solidFill>
                  <a:schemeClr val="tx1"/>
                </a:solidFill>
                <a:hlinkClick r:id="rId6"/>
              </a:rPr>
              <a:t>poveznicu</a:t>
            </a:r>
            <a:endParaRPr lang="hr-HR" b="1" dirty="0">
              <a:solidFill>
                <a:schemeClr val="tx1"/>
              </a:solidFill>
            </a:endParaRPr>
          </a:p>
          <a:p>
            <a:pPr>
              <a:buFontTx/>
              <a:buChar char="-"/>
              <a:defRPr/>
            </a:pPr>
            <a:r>
              <a:rPr lang="hr-HR" b="1" dirty="0">
                <a:solidFill>
                  <a:schemeClr val="tx1"/>
                </a:solidFill>
              </a:rPr>
              <a:t> gejziri</a:t>
            </a:r>
          </a:p>
          <a:p>
            <a:pPr>
              <a:buFontTx/>
              <a:buChar char="-"/>
              <a:defRPr/>
            </a:pPr>
            <a:r>
              <a:rPr lang="hr-HR" b="1" dirty="0">
                <a:solidFill>
                  <a:schemeClr val="tx1"/>
                </a:solidFill>
              </a:rPr>
              <a:t> Auckland, Wellington</a:t>
            </a:r>
          </a:p>
          <a:p>
            <a:pPr>
              <a:defRPr/>
            </a:pP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1189" y="4714876"/>
            <a:ext cx="3000375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b="1" dirty="0">
                <a:solidFill>
                  <a:schemeClr val="tx1"/>
                </a:solidFill>
              </a:rPr>
              <a:t>- Novozelandske Alpe</a:t>
            </a:r>
          </a:p>
          <a:p>
            <a:pPr>
              <a:buFontTx/>
              <a:buChar char="-"/>
              <a:defRPr/>
            </a:pPr>
            <a:r>
              <a:rPr lang="hr-HR" b="1" dirty="0">
                <a:solidFill>
                  <a:schemeClr val="tx1"/>
                </a:solidFill>
              </a:rPr>
              <a:t> Mount Cook, vidi </a:t>
            </a:r>
            <a:r>
              <a:rPr lang="hr-HR" b="1" dirty="0">
                <a:solidFill>
                  <a:schemeClr val="tx1"/>
                </a:solidFill>
                <a:hlinkClick r:id="rId7"/>
              </a:rPr>
              <a:t>poveznicu</a:t>
            </a:r>
            <a:endParaRPr lang="hr-HR" b="1" dirty="0">
              <a:solidFill>
                <a:schemeClr val="tx1"/>
              </a:solidFill>
            </a:endParaRPr>
          </a:p>
          <a:p>
            <a:pPr>
              <a:buFontTx/>
              <a:buChar char="-"/>
              <a:defRPr/>
            </a:pPr>
            <a:r>
              <a:rPr lang="hr-HR" b="1" dirty="0">
                <a:solidFill>
                  <a:schemeClr val="tx1"/>
                </a:solidFill>
              </a:rPr>
              <a:t>- Christchurch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39064" y="1857375"/>
            <a:ext cx="714375" cy="357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7207251" y="3754439"/>
            <a:ext cx="785813" cy="357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7" name="Rectangle 16"/>
          <p:cNvSpPr/>
          <p:nvPr/>
        </p:nvSpPr>
        <p:spPr>
          <a:xfrm>
            <a:off x="7667626" y="3071814"/>
            <a:ext cx="714375" cy="357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6" y="3857625"/>
            <a:ext cx="4137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67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281 -0.0314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44826 -0.030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 animBg="1"/>
      <p:bldP spid="11" grpId="0"/>
      <p:bldP spid="12" grpId="0"/>
      <p:bldP spid="14" grpId="0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88" y="960439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Stanovništvo i gospodarstvo Novog Zelanda</a:t>
            </a:r>
            <a:endParaRPr lang="hr-HR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500314"/>
            <a:ext cx="3643312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1250" y="5715000"/>
            <a:ext cx="2071688" cy="571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Sastav stanovništva Novog Zelanda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10375" y="6000750"/>
            <a:ext cx="2071688" cy="571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Ples Maora </a:t>
            </a:r>
            <a:r>
              <a:rPr lang="hr-HR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hr-HR" dirty="0">
                <a:solidFill>
                  <a:schemeClr val="tx1"/>
                </a:solidFill>
                <a:sym typeface="Wingdings" pitchFamily="2" charset="2"/>
                <a:hlinkClick r:id="rId4"/>
              </a:rPr>
              <a:t>poveznica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421" y="1876425"/>
            <a:ext cx="57626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214564"/>
            <a:ext cx="3471863" cy="442912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Gospodarski najrazvijenija država Oceanije</a:t>
            </a:r>
          </a:p>
          <a:p>
            <a:pPr>
              <a:lnSpc>
                <a:spcPct val="150000"/>
              </a:lnSpc>
              <a:defRPr/>
            </a:pPr>
            <a:r>
              <a:rPr lang="hr-HR" b="1" dirty="0" smtClean="0"/>
              <a:t>Ovčarstvo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Trgovina i turizam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Zračni promet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714626"/>
            <a:ext cx="48768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801624" y="1041781"/>
            <a:ext cx="10515600" cy="1325563"/>
          </a:xfrm>
        </p:spPr>
        <p:txBody>
          <a:bodyPr/>
          <a:lstStyle/>
          <a:p>
            <a:pPr algn="l"/>
            <a:r>
              <a:rPr lang="hr-HR" altLang="sr-Latn-RS" sz="3600" dirty="0"/>
              <a:t>Stanovništvo i gospodarstvo Novog Zelanda</a:t>
            </a:r>
          </a:p>
        </p:txBody>
      </p:sp>
    </p:spTree>
    <p:extLst>
      <p:ext uri="{BB962C8B-B14F-4D97-AF65-F5344CB8AC3E}">
        <p14:creationId xmlns:p14="http://schemas.microsoft.com/office/powerpoint/2010/main" val="5627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sz="3200" dirty="0"/>
              <a:t>Gospodar </a:t>
            </a:r>
            <a:r>
              <a:rPr lang="hr-HR" sz="3200" dirty="0" err="1"/>
              <a:t>prstenova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Turistička atrakcija Novog Zelanda su mjesta gdje je snimana poznata filmska trilogija </a:t>
            </a:r>
            <a:r>
              <a:rPr lang="hr-HR" sz="2000" b="1" dirty="0"/>
              <a:t>Gospodar </a:t>
            </a:r>
            <a:r>
              <a:rPr lang="hr-HR" sz="2000" b="1" dirty="0" err="1"/>
              <a:t>prstenova</a:t>
            </a:r>
            <a:r>
              <a:rPr lang="hr-HR" sz="2000" dirty="0"/>
              <a:t> i trilogija </a:t>
            </a:r>
            <a:r>
              <a:rPr lang="hr-HR" sz="2000" b="1" dirty="0" err="1"/>
              <a:t>Hobit</a:t>
            </a:r>
            <a:r>
              <a:rPr lang="hr-HR" sz="2000" dirty="0"/>
              <a:t>. Tako u </a:t>
            </a:r>
            <a:r>
              <a:rPr lang="hr-HR" sz="2000" dirty="0" err="1"/>
              <a:t>Hobbitonu</a:t>
            </a:r>
            <a:r>
              <a:rPr lang="hr-HR" sz="2000" dirty="0"/>
              <a:t> posjetitelji mogu zaviriti u dom </a:t>
            </a:r>
            <a:r>
              <a:rPr lang="hr-HR" sz="2000" dirty="0" err="1"/>
              <a:t>Hobita</a:t>
            </a:r>
            <a:r>
              <a:rPr lang="hr-HR" sz="2000" dirty="0"/>
              <a:t>, a u Green Dragon popiti piće.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849706"/>
            <a:ext cx="5428488" cy="36175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59" y="3184971"/>
            <a:ext cx="4707082" cy="29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738314" y="1125539"/>
            <a:ext cx="8715375" cy="8032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r-HR" altLang="sr-Latn-RS" sz="3200"/>
              <a:t>Ponavljanje</a:t>
            </a:r>
            <a:br>
              <a:rPr lang="hr-HR" altLang="sr-Latn-RS" sz="3200"/>
            </a:br>
            <a:r>
              <a:rPr lang="hr-HR" altLang="sr-Latn-RS" sz="2500"/>
              <a:t>Na zemljovidu pokaži i imenuj najveće otoke Oceanije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909764"/>
            <a:ext cx="75120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574925" y="3608389"/>
            <a:ext cx="1168400" cy="733425"/>
          </a:xfrm>
          <a:custGeom>
            <a:avLst/>
            <a:gdLst>
              <a:gd name="connsiteX0" fmla="*/ 279972 w 1168493"/>
              <a:gd name="connsiteY0" fmla="*/ 192223 h 733342"/>
              <a:gd name="connsiteX1" fmla="*/ 248166 w 1168493"/>
              <a:gd name="connsiteY1" fmla="*/ 184272 h 733342"/>
              <a:gd name="connsiteX2" fmla="*/ 216361 w 1168493"/>
              <a:gd name="connsiteY2" fmla="*/ 136564 h 733342"/>
              <a:gd name="connsiteX3" fmla="*/ 200458 w 1168493"/>
              <a:gd name="connsiteY3" fmla="*/ 88856 h 733342"/>
              <a:gd name="connsiteX4" fmla="*/ 192507 w 1168493"/>
              <a:gd name="connsiteY4" fmla="*/ 41148 h 733342"/>
              <a:gd name="connsiteX5" fmla="*/ 160702 w 1168493"/>
              <a:gd name="connsiteY5" fmla="*/ 33197 h 733342"/>
              <a:gd name="connsiteX6" fmla="*/ 112994 w 1168493"/>
              <a:gd name="connsiteY6" fmla="*/ 17295 h 733342"/>
              <a:gd name="connsiteX7" fmla="*/ 89140 w 1168493"/>
              <a:gd name="connsiteY7" fmla="*/ 9343 h 733342"/>
              <a:gd name="connsiteX8" fmla="*/ 1676 w 1168493"/>
              <a:gd name="connsiteY8" fmla="*/ 41148 h 733342"/>
              <a:gd name="connsiteX9" fmla="*/ 9627 w 1168493"/>
              <a:gd name="connsiteY9" fmla="*/ 80905 h 733342"/>
              <a:gd name="connsiteX10" fmla="*/ 57335 w 1168493"/>
              <a:gd name="connsiteY10" fmla="*/ 96808 h 733342"/>
              <a:gd name="connsiteX11" fmla="*/ 65286 w 1168493"/>
              <a:gd name="connsiteY11" fmla="*/ 176321 h 733342"/>
              <a:gd name="connsiteX12" fmla="*/ 41432 w 1168493"/>
              <a:gd name="connsiteY12" fmla="*/ 184272 h 733342"/>
              <a:gd name="connsiteX13" fmla="*/ 81189 w 1168493"/>
              <a:gd name="connsiteY13" fmla="*/ 216077 h 733342"/>
              <a:gd name="connsiteX14" fmla="*/ 97092 w 1168493"/>
              <a:gd name="connsiteY14" fmla="*/ 263785 h 733342"/>
              <a:gd name="connsiteX15" fmla="*/ 128897 w 1168493"/>
              <a:gd name="connsiteY15" fmla="*/ 255834 h 733342"/>
              <a:gd name="connsiteX16" fmla="*/ 208410 w 1168493"/>
              <a:gd name="connsiteY16" fmla="*/ 271736 h 733342"/>
              <a:gd name="connsiteX17" fmla="*/ 232264 w 1168493"/>
              <a:gd name="connsiteY17" fmla="*/ 287639 h 733342"/>
              <a:gd name="connsiteX18" fmla="*/ 240215 w 1168493"/>
              <a:gd name="connsiteY18" fmla="*/ 311493 h 733342"/>
              <a:gd name="connsiteX19" fmla="*/ 287923 w 1168493"/>
              <a:gd name="connsiteY19" fmla="*/ 327395 h 733342"/>
              <a:gd name="connsiteX20" fmla="*/ 311777 w 1168493"/>
              <a:gd name="connsiteY20" fmla="*/ 335347 h 733342"/>
              <a:gd name="connsiteX21" fmla="*/ 359485 w 1168493"/>
              <a:gd name="connsiteY21" fmla="*/ 359201 h 733342"/>
              <a:gd name="connsiteX22" fmla="*/ 383338 w 1168493"/>
              <a:gd name="connsiteY22" fmla="*/ 375103 h 733342"/>
              <a:gd name="connsiteX23" fmla="*/ 423095 w 1168493"/>
              <a:gd name="connsiteY23" fmla="*/ 446665 h 733342"/>
              <a:gd name="connsiteX24" fmla="*/ 415144 w 1168493"/>
              <a:gd name="connsiteY24" fmla="*/ 534129 h 733342"/>
              <a:gd name="connsiteX25" fmla="*/ 383338 w 1168493"/>
              <a:gd name="connsiteY25" fmla="*/ 542081 h 733342"/>
              <a:gd name="connsiteX26" fmla="*/ 375387 w 1168493"/>
              <a:gd name="connsiteY26" fmla="*/ 565935 h 733342"/>
              <a:gd name="connsiteX27" fmla="*/ 399241 w 1168493"/>
              <a:gd name="connsiteY27" fmla="*/ 581837 h 733342"/>
              <a:gd name="connsiteX28" fmla="*/ 510559 w 1168493"/>
              <a:gd name="connsiteY28" fmla="*/ 565935 h 733342"/>
              <a:gd name="connsiteX29" fmla="*/ 558267 w 1168493"/>
              <a:gd name="connsiteY29" fmla="*/ 597740 h 733342"/>
              <a:gd name="connsiteX30" fmla="*/ 582121 w 1168493"/>
              <a:gd name="connsiteY30" fmla="*/ 613642 h 733342"/>
              <a:gd name="connsiteX31" fmla="*/ 605975 w 1168493"/>
              <a:gd name="connsiteY31" fmla="*/ 637496 h 733342"/>
              <a:gd name="connsiteX32" fmla="*/ 661634 w 1168493"/>
              <a:gd name="connsiteY32" fmla="*/ 645448 h 733342"/>
              <a:gd name="connsiteX33" fmla="*/ 717293 w 1168493"/>
              <a:gd name="connsiteY33" fmla="*/ 637496 h 733342"/>
              <a:gd name="connsiteX34" fmla="*/ 741147 w 1168493"/>
              <a:gd name="connsiteY34" fmla="*/ 573886 h 733342"/>
              <a:gd name="connsiteX35" fmla="*/ 765001 w 1168493"/>
              <a:gd name="connsiteY35" fmla="*/ 565935 h 733342"/>
              <a:gd name="connsiteX36" fmla="*/ 788855 w 1168493"/>
              <a:gd name="connsiteY36" fmla="*/ 550032 h 733342"/>
              <a:gd name="connsiteX37" fmla="*/ 820660 w 1168493"/>
              <a:gd name="connsiteY37" fmla="*/ 557983 h 733342"/>
              <a:gd name="connsiteX38" fmla="*/ 868368 w 1168493"/>
              <a:gd name="connsiteY38" fmla="*/ 573886 h 733342"/>
              <a:gd name="connsiteX39" fmla="*/ 892222 w 1168493"/>
              <a:gd name="connsiteY39" fmla="*/ 581837 h 733342"/>
              <a:gd name="connsiteX40" fmla="*/ 900173 w 1168493"/>
              <a:gd name="connsiteY40" fmla="*/ 605691 h 733342"/>
              <a:gd name="connsiteX41" fmla="*/ 916076 w 1168493"/>
              <a:gd name="connsiteY41" fmla="*/ 629545 h 733342"/>
              <a:gd name="connsiteX42" fmla="*/ 963784 w 1168493"/>
              <a:gd name="connsiteY42" fmla="*/ 653399 h 733342"/>
              <a:gd name="connsiteX43" fmla="*/ 987638 w 1168493"/>
              <a:gd name="connsiteY43" fmla="*/ 669302 h 733342"/>
              <a:gd name="connsiteX44" fmla="*/ 1003540 w 1168493"/>
              <a:gd name="connsiteY44" fmla="*/ 693155 h 733342"/>
              <a:gd name="connsiteX45" fmla="*/ 1027394 w 1168493"/>
              <a:gd name="connsiteY45" fmla="*/ 701107 h 733342"/>
              <a:gd name="connsiteX46" fmla="*/ 1051248 w 1168493"/>
              <a:gd name="connsiteY46" fmla="*/ 717009 h 733342"/>
              <a:gd name="connsiteX47" fmla="*/ 1098956 w 1168493"/>
              <a:gd name="connsiteY47" fmla="*/ 732912 h 733342"/>
              <a:gd name="connsiteX48" fmla="*/ 1154615 w 1168493"/>
              <a:gd name="connsiteY48" fmla="*/ 724961 h 733342"/>
              <a:gd name="connsiteX49" fmla="*/ 1162566 w 1168493"/>
              <a:gd name="connsiteY49" fmla="*/ 701107 h 733342"/>
              <a:gd name="connsiteX50" fmla="*/ 1114858 w 1168493"/>
              <a:gd name="connsiteY50" fmla="*/ 685204 h 733342"/>
              <a:gd name="connsiteX51" fmla="*/ 1083053 w 1168493"/>
              <a:gd name="connsiteY51" fmla="*/ 653399 h 733342"/>
              <a:gd name="connsiteX52" fmla="*/ 1067151 w 1168493"/>
              <a:gd name="connsiteY52" fmla="*/ 629545 h 733342"/>
              <a:gd name="connsiteX53" fmla="*/ 1019443 w 1168493"/>
              <a:gd name="connsiteY53" fmla="*/ 581837 h 733342"/>
              <a:gd name="connsiteX54" fmla="*/ 1011492 w 1168493"/>
              <a:gd name="connsiteY54" fmla="*/ 557983 h 733342"/>
              <a:gd name="connsiteX55" fmla="*/ 963784 w 1168493"/>
              <a:gd name="connsiteY55" fmla="*/ 526178 h 733342"/>
              <a:gd name="connsiteX56" fmla="*/ 955832 w 1168493"/>
              <a:gd name="connsiteY56" fmla="*/ 494373 h 733342"/>
              <a:gd name="connsiteX57" fmla="*/ 947881 w 1168493"/>
              <a:gd name="connsiteY57" fmla="*/ 470519 h 733342"/>
              <a:gd name="connsiteX58" fmla="*/ 987638 w 1168493"/>
              <a:gd name="connsiteY58" fmla="*/ 430762 h 733342"/>
              <a:gd name="connsiteX59" fmla="*/ 963784 w 1168493"/>
              <a:gd name="connsiteY59" fmla="*/ 414860 h 733342"/>
              <a:gd name="connsiteX60" fmla="*/ 931978 w 1168493"/>
              <a:gd name="connsiteY60" fmla="*/ 406908 h 733342"/>
              <a:gd name="connsiteX61" fmla="*/ 916076 w 1168493"/>
              <a:gd name="connsiteY61" fmla="*/ 383055 h 733342"/>
              <a:gd name="connsiteX62" fmla="*/ 908125 w 1168493"/>
              <a:gd name="connsiteY62" fmla="*/ 359201 h 733342"/>
              <a:gd name="connsiteX63" fmla="*/ 836563 w 1168493"/>
              <a:gd name="connsiteY63" fmla="*/ 295590 h 733342"/>
              <a:gd name="connsiteX64" fmla="*/ 820660 w 1168493"/>
              <a:gd name="connsiteY64" fmla="*/ 271736 h 733342"/>
              <a:gd name="connsiteX65" fmla="*/ 796806 w 1168493"/>
              <a:gd name="connsiteY65" fmla="*/ 263785 h 733342"/>
              <a:gd name="connsiteX66" fmla="*/ 772952 w 1168493"/>
              <a:gd name="connsiteY66" fmla="*/ 247882 h 733342"/>
              <a:gd name="connsiteX67" fmla="*/ 733196 w 1168493"/>
              <a:gd name="connsiteY67" fmla="*/ 200175 h 733342"/>
              <a:gd name="connsiteX68" fmla="*/ 701391 w 1168493"/>
              <a:gd name="connsiteY68" fmla="*/ 192223 h 733342"/>
              <a:gd name="connsiteX69" fmla="*/ 653683 w 1168493"/>
              <a:gd name="connsiteY69" fmla="*/ 176321 h 733342"/>
              <a:gd name="connsiteX70" fmla="*/ 605975 w 1168493"/>
              <a:gd name="connsiteY70" fmla="*/ 152467 h 733342"/>
              <a:gd name="connsiteX71" fmla="*/ 582121 w 1168493"/>
              <a:gd name="connsiteY71" fmla="*/ 144515 h 733342"/>
              <a:gd name="connsiteX72" fmla="*/ 558267 w 1168493"/>
              <a:gd name="connsiteY72" fmla="*/ 128613 h 733342"/>
              <a:gd name="connsiteX73" fmla="*/ 478754 w 1168493"/>
              <a:gd name="connsiteY73" fmla="*/ 120662 h 733342"/>
              <a:gd name="connsiteX74" fmla="*/ 454900 w 1168493"/>
              <a:gd name="connsiteY74" fmla="*/ 104759 h 733342"/>
              <a:gd name="connsiteX75" fmla="*/ 407192 w 1168493"/>
              <a:gd name="connsiteY75" fmla="*/ 88856 h 733342"/>
              <a:gd name="connsiteX76" fmla="*/ 319728 w 1168493"/>
              <a:gd name="connsiteY76" fmla="*/ 144515 h 733342"/>
              <a:gd name="connsiteX77" fmla="*/ 319728 w 1168493"/>
              <a:gd name="connsiteY77" fmla="*/ 144515 h 733342"/>
              <a:gd name="connsiteX78" fmla="*/ 272020 w 1168493"/>
              <a:gd name="connsiteY78" fmla="*/ 176321 h 733342"/>
              <a:gd name="connsiteX79" fmla="*/ 279972 w 1168493"/>
              <a:gd name="connsiteY79" fmla="*/ 192223 h 73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68493" h="733342">
                <a:moveTo>
                  <a:pt x="279972" y="192223"/>
                </a:moveTo>
                <a:cubicBezTo>
                  <a:pt x="269370" y="189573"/>
                  <a:pt x="256390" y="191468"/>
                  <a:pt x="248166" y="184272"/>
                </a:cubicBezTo>
                <a:cubicBezTo>
                  <a:pt x="233782" y="171686"/>
                  <a:pt x="216361" y="136564"/>
                  <a:pt x="216361" y="136564"/>
                </a:cubicBezTo>
                <a:cubicBezTo>
                  <a:pt x="211060" y="120661"/>
                  <a:pt x="203214" y="105391"/>
                  <a:pt x="200458" y="88856"/>
                </a:cubicBezTo>
                <a:cubicBezTo>
                  <a:pt x="197808" y="72953"/>
                  <a:pt x="201878" y="54267"/>
                  <a:pt x="192507" y="41148"/>
                </a:cubicBezTo>
                <a:cubicBezTo>
                  <a:pt x="186155" y="32256"/>
                  <a:pt x="171169" y="36337"/>
                  <a:pt x="160702" y="33197"/>
                </a:cubicBezTo>
                <a:cubicBezTo>
                  <a:pt x="144646" y="28380"/>
                  <a:pt x="128897" y="22596"/>
                  <a:pt x="112994" y="17295"/>
                </a:cubicBezTo>
                <a:lnTo>
                  <a:pt x="89140" y="9343"/>
                </a:lnTo>
                <a:cubicBezTo>
                  <a:pt x="68540" y="11632"/>
                  <a:pt x="6819" y="0"/>
                  <a:pt x="1676" y="41148"/>
                </a:cubicBezTo>
                <a:cubicBezTo>
                  <a:pt x="0" y="54558"/>
                  <a:pt x="71" y="71349"/>
                  <a:pt x="9627" y="80905"/>
                </a:cubicBezTo>
                <a:cubicBezTo>
                  <a:pt x="21480" y="92758"/>
                  <a:pt x="57335" y="96808"/>
                  <a:pt x="57335" y="96808"/>
                </a:cubicBezTo>
                <a:cubicBezTo>
                  <a:pt x="76857" y="126091"/>
                  <a:pt x="87879" y="131136"/>
                  <a:pt x="65286" y="176321"/>
                </a:cubicBezTo>
                <a:cubicBezTo>
                  <a:pt x="61538" y="183818"/>
                  <a:pt x="49383" y="181622"/>
                  <a:pt x="41432" y="184272"/>
                </a:cubicBezTo>
                <a:cubicBezTo>
                  <a:pt x="67299" y="192894"/>
                  <a:pt x="68679" y="187930"/>
                  <a:pt x="81189" y="216077"/>
                </a:cubicBezTo>
                <a:cubicBezTo>
                  <a:pt x="87997" y="231395"/>
                  <a:pt x="97092" y="263785"/>
                  <a:pt x="97092" y="263785"/>
                </a:cubicBezTo>
                <a:cubicBezTo>
                  <a:pt x="107694" y="261135"/>
                  <a:pt x="117969" y="255834"/>
                  <a:pt x="128897" y="255834"/>
                </a:cubicBezTo>
                <a:cubicBezTo>
                  <a:pt x="165443" y="255834"/>
                  <a:pt x="179034" y="261945"/>
                  <a:pt x="208410" y="271736"/>
                </a:cubicBezTo>
                <a:cubicBezTo>
                  <a:pt x="216361" y="277037"/>
                  <a:pt x="226294" y="280177"/>
                  <a:pt x="232264" y="287639"/>
                </a:cubicBezTo>
                <a:cubicBezTo>
                  <a:pt x="237500" y="294184"/>
                  <a:pt x="233395" y="306621"/>
                  <a:pt x="240215" y="311493"/>
                </a:cubicBezTo>
                <a:cubicBezTo>
                  <a:pt x="253856" y="321236"/>
                  <a:pt x="272020" y="322094"/>
                  <a:pt x="287923" y="327395"/>
                </a:cubicBezTo>
                <a:cubicBezTo>
                  <a:pt x="295874" y="330045"/>
                  <a:pt x="304803" y="330698"/>
                  <a:pt x="311777" y="335347"/>
                </a:cubicBezTo>
                <a:cubicBezTo>
                  <a:pt x="380143" y="380922"/>
                  <a:pt x="293641" y="326279"/>
                  <a:pt x="359485" y="359201"/>
                </a:cubicBezTo>
                <a:cubicBezTo>
                  <a:pt x="368032" y="363475"/>
                  <a:pt x="375387" y="369802"/>
                  <a:pt x="383338" y="375103"/>
                </a:cubicBezTo>
                <a:cubicBezTo>
                  <a:pt x="419793" y="429785"/>
                  <a:pt x="409100" y="404679"/>
                  <a:pt x="423095" y="446665"/>
                </a:cubicBezTo>
                <a:cubicBezTo>
                  <a:pt x="420445" y="475820"/>
                  <a:pt x="426404" y="507106"/>
                  <a:pt x="415144" y="534129"/>
                </a:cubicBezTo>
                <a:cubicBezTo>
                  <a:pt x="410941" y="544217"/>
                  <a:pt x="391872" y="535254"/>
                  <a:pt x="383338" y="542081"/>
                </a:cubicBezTo>
                <a:cubicBezTo>
                  <a:pt x="376793" y="547317"/>
                  <a:pt x="378037" y="557984"/>
                  <a:pt x="375387" y="565935"/>
                </a:cubicBezTo>
                <a:cubicBezTo>
                  <a:pt x="383338" y="571236"/>
                  <a:pt x="389685" y="581837"/>
                  <a:pt x="399241" y="581837"/>
                </a:cubicBezTo>
                <a:cubicBezTo>
                  <a:pt x="436724" y="581837"/>
                  <a:pt x="510559" y="565935"/>
                  <a:pt x="510559" y="565935"/>
                </a:cubicBezTo>
                <a:lnTo>
                  <a:pt x="558267" y="597740"/>
                </a:lnTo>
                <a:cubicBezTo>
                  <a:pt x="566218" y="603041"/>
                  <a:pt x="575364" y="606885"/>
                  <a:pt x="582121" y="613642"/>
                </a:cubicBezTo>
                <a:cubicBezTo>
                  <a:pt x="590072" y="621593"/>
                  <a:pt x="595534" y="633320"/>
                  <a:pt x="605975" y="637496"/>
                </a:cubicBezTo>
                <a:cubicBezTo>
                  <a:pt x="623376" y="644457"/>
                  <a:pt x="643081" y="642797"/>
                  <a:pt x="661634" y="645448"/>
                </a:cubicBezTo>
                <a:cubicBezTo>
                  <a:pt x="680187" y="642797"/>
                  <a:pt x="700167" y="645108"/>
                  <a:pt x="717293" y="637496"/>
                </a:cubicBezTo>
                <a:cubicBezTo>
                  <a:pt x="740332" y="627256"/>
                  <a:pt x="731832" y="587858"/>
                  <a:pt x="741147" y="573886"/>
                </a:cubicBezTo>
                <a:cubicBezTo>
                  <a:pt x="745796" y="566912"/>
                  <a:pt x="757050" y="568585"/>
                  <a:pt x="765001" y="565935"/>
                </a:cubicBezTo>
                <a:cubicBezTo>
                  <a:pt x="772952" y="560634"/>
                  <a:pt x="779395" y="551384"/>
                  <a:pt x="788855" y="550032"/>
                </a:cubicBezTo>
                <a:cubicBezTo>
                  <a:pt x="799673" y="548486"/>
                  <a:pt x="810193" y="554843"/>
                  <a:pt x="820660" y="557983"/>
                </a:cubicBezTo>
                <a:cubicBezTo>
                  <a:pt x="836716" y="562800"/>
                  <a:pt x="852465" y="568585"/>
                  <a:pt x="868368" y="573886"/>
                </a:cubicBezTo>
                <a:lnTo>
                  <a:pt x="892222" y="581837"/>
                </a:lnTo>
                <a:cubicBezTo>
                  <a:pt x="894872" y="589788"/>
                  <a:pt x="896425" y="598194"/>
                  <a:pt x="900173" y="605691"/>
                </a:cubicBezTo>
                <a:cubicBezTo>
                  <a:pt x="904447" y="614238"/>
                  <a:pt x="909319" y="622788"/>
                  <a:pt x="916076" y="629545"/>
                </a:cubicBezTo>
                <a:cubicBezTo>
                  <a:pt x="931491" y="644960"/>
                  <a:pt x="944382" y="646932"/>
                  <a:pt x="963784" y="653399"/>
                </a:cubicBezTo>
                <a:cubicBezTo>
                  <a:pt x="971735" y="658700"/>
                  <a:pt x="980881" y="662545"/>
                  <a:pt x="987638" y="669302"/>
                </a:cubicBezTo>
                <a:cubicBezTo>
                  <a:pt x="994395" y="676059"/>
                  <a:pt x="996078" y="687185"/>
                  <a:pt x="1003540" y="693155"/>
                </a:cubicBezTo>
                <a:cubicBezTo>
                  <a:pt x="1010085" y="698391"/>
                  <a:pt x="1019897" y="697359"/>
                  <a:pt x="1027394" y="701107"/>
                </a:cubicBezTo>
                <a:cubicBezTo>
                  <a:pt x="1035941" y="705381"/>
                  <a:pt x="1042515" y="713128"/>
                  <a:pt x="1051248" y="717009"/>
                </a:cubicBezTo>
                <a:cubicBezTo>
                  <a:pt x="1066566" y="723817"/>
                  <a:pt x="1098956" y="732912"/>
                  <a:pt x="1098956" y="732912"/>
                </a:cubicBezTo>
                <a:cubicBezTo>
                  <a:pt x="1117509" y="730262"/>
                  <a:pt x="1137852" y="733342"/>
                  <a:pt x="1154615" y="724961"/>
                </a:cubicBezTo>
                <a:cubicBezTo>
                  <a:pt x="1162112" y="721213"/>
                  <a:pt x="1168493" y="707034"/>
                  <a:pt x="1162566" y="701107"/>
                </a:cubicBezTo>
                <a:cubicBezTo>
                  <a:pt x="1150713" y="689254"/>
                  <a:pt x="1114858" y="685204"/>
                  <a:pt x="1114858" y="685204"/>
                </a:cubicBezTo>
                <a:cubicBezTo>
                  <a:pt x="1097510" y="633158"/>
                  <a:pt x="1121605" y="684241"/>
                  <a:pt x="1083053" y="653399"/>
                </a:cubicBezTo>
                <a:cubicBezTo>
                  <a:pt x="1075591" y="647429"/>
                  <a:pt x="1073500" y="636687"/>
                  <a:pt x="1067151" y="629545"/>
                </a:cubicBezTo>
                <a:cubicBezTo>
                  <a:pt x="1052210" y="612736"/>
                  <a:pt x="1019443" y="581837"/>
                  <a:pt x="1019443" y="581837"/>
                </a:cubicBezTo>
                <a:cubicBezTo>
                  <a:pt x="1016793" y="573886"/>
                  <a:pt x="1017419" y="563910"/>
                  <a:pt x="1011492" y="557983"/>
                </a:cubicBezTo>
                <a:cubicBezTo>
                  <a:pt x="997977" y="544468"/>
                  <a:pt x="963784" y="526178"/>
                  <a:pt x="963784" y="526178"/>
                </a:cubicBezTo>
                <a:cubicBezTo>
                  <a:pt x="961133" y="515576"/>
                  <a:pt x="958834" y="504881"/>
                  <a:pt x="955832" y="494373"/>
                </a:cubicBezTo>
                <a:cubicBezTo>
                  <a:pt x="953529" y="486314"/>
                  <a:pt x="946503" y="478786"/>
                  <a:pt x="947881" y="470519"/>
                </a:cubicBezTo>
                <a:cubicBezTo>
                  <a:pt x="951194" y="450641"/>
                  <a:pt x="973723" y="440039"/>
                  <a:pt x="987638" y="430762"/>
                </a:cubicBezTo>
                <a:cubicBezTo>
                  <a:pt x="979687" y="425461"/>
                  <a:pt x="972568" y="418624"/>
                  <a:pt x="963784" y="414860"/>
                </a:cubicBezTo>
                <a:cubicBezTo>
                  <a:pt x="953739" y="410555"/>
                  <a:pt x="941071" y="412970"/>
                  <a:pt x="931978" y="406908"/>
                </a:cubicBezTo>
                <a:cubicBezTo>
                  <a:pt x="924027" y="401607"/>
                  <a:pt x="921377" y="391006"/>
                  <a:pt x="916076" y="383055"/>
                </a:cubicBezTo>
                <a:cubicBezTo>
                  <a:pt x="913426" y="375104"/>
                  <a:pt x="913271" y="365817"/>
                  <a:pt x="908125" y="359201"/>
                </a:cubicBezTo>
                <a:cubicBezTo>
                  <a:pt x="878798" y="321495"/>
                  <a:pt x="868447" y="316847"/>
                  <a:pt x="836563" y="295590"/>
                </a:cubicBezTo>
                <a:cubicBezTo>
                  <a:pt x="831262" y="287639"/>
                  <a:pt x="828122" y="277706"/>
                  <a:pt x="820660" y="271736"/>
                </a:cubicBezTo>
                <a:cubicBezTo>
                  <a:pt x="814115" y="266500"/>
                  <a:pt x="804303" y="267533"/>
                  <a:pt x="796806" y="263785"/>
                </a:cubicBezTo>
                <a:cubicBezTo>
                  <a:pt x="788259" y="259511"/>
                  <a:pt x="780903" y="253183"/>
                  <a:pt x="772952" y="247882"/>
                </a:cubicBezTo>
                <a:cubicBezTo>
                  <a:pt x="762818" y="232680"/>
                  <a:pt x="749681" y="209595"/>
                  <a:pt x="733196" y="200175"/>
                </a:cubicBezTo>
                <a:cubicBezTo>
                  <a:pt x="723708" y="194753"/>
                  <a:pt x="711858" y="195363"/>
                  <a:pt x="701391" y="192223"/>
                </a:cubicBezTo>
                <a:cubicBezTo>
                  <a:pt x="685335" y="187406"/>
                  <a:pt x="669586" y="181622"/>
                  <a:pt x="653683" y="176321"/>
                </a:cubicBezTo>
                <a:cubicBezTo>
                  <a:pt x="593735" y="156338"/>
                  <a:pt x="667619" y="183289"/>
                  <a:pt x="605975" y="152467"/>
                </a:cubicBezTo>
                <a:cubicBezTo>
                  <a:pt x="598478" y="148719"/>
                  <a:pt x="589618" y="148263"/>
                  <a:pt x="582121" y="144515"/>
                </a:cubicBezTo>
                <a:cubicBezTo>
                  <a:pt x="573574" y="140241"/>
                  <a:pt x="567578" y="130762"/>
                  <a:pt x="558267" y="128613"/>
                </a:cubicBezTo>
                <a:cubicBezTo>
                  <a:pt x="532313" y="122624"/>
                  <a:pt x="505258" y="123312"/>
                  <a:pt x="478754" y="120662"/>
                </a:cubicBezTo>
                <a:cubicBezTo>
                  <a:pt x="470803" y="115361"/>
                  <a:pt x="463633" y="108640"/>
                  <a:pt x="454900" y="104759"/>
                </a:cubicBezTo>
                <a:cubicBezTo>
                  <a:pt x="439582" y="97951"/>
                  <a:pt x="407192" y="88856"/>
                  <a:pt x="407192" y="88856"/>
                </a:cubicBezTo>
                <a:cubicBezTo>
                  <a:pt x="318971" y="98659"/>
                  <a:pt x="343221" y="74039"/>
                  <a:pt x="319728" y="144515"/>
                </a:cubicBezTo>
                <a:lnTo>
                  <a:pt x="319728" y="144515"/>
                </a:lnTo>
                <a:lnTo>
                  <a:pt x="272020" y="176321"/>
                </a:lnTo>
                <a:lnTo>
                  <a:pt x="279972" y="19222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Freeform 5"/>
          <p:cNvSpPr/>
          <p:nvPr/>
        </p:nvSpPr>
        <p:spPr>
          <a:xfrm>
            <a:off x="4887914" y="5970589"/>
            <a:ext cx="534987" cy="765175"/>
          </a:xfrm>
          <a:custGeom>
            <a:avLst/>
            <a:gdLst>
              <a:gd name="connsiteX0" fmla="*/ 185250 w 535108"/>
              <a:gd name="connsiteY0" fmla="*/ 7952 h 765218"/>
              <a:gd name="connsiteX1" fmla="*/ 193202 w 535108"/>
              <a:gd name="connsiteY1" fmla="*/ 55659 h 765218"/>
              <a:gd name="connsiteX2" fmla="*/ 217056 w 535108"/>
              <a:gd name="connsiteY2" fmla="*/ 63611 h 765218"/>
              <a:gd name="connsiteX3" fmla="*/ 256812 w 535108"/>
              <a:gd name="connsiteY3" fmla="*/ 95416 h 765218"/>
              <a:gd name="connsiteX4" fmla="*/ 312471 w 535108"/>
              <a:gd name="connsiteY4" fmla="*/ 159026 h 765218"/>
              <a:gd name="connsiteX5" fmla="*/ 312471 w 535108"/>
              <a:gd name="connsiteY5" fmla="*/ 286247 h 765218"/>
              <a:gd name="connsiteX6" fmla="*/ 264763 w 535108"/>
              <a:gd name="connsiteY6" fmla="*/ 310101 h 765218"/>
              <a:gd name="connsiteX7" fmla="*/ 280666 w 535108"/>
              <a:gd name="connsiteY7" fmla="*/ 333955 h 765218"/>
              <a:gd name="connsiteX8" fmla="*/ 336325 w 535108"/>
              <a:gd name="connsiteY8" fmla="*/ 341906 h 765218"/>
              <a:gd name="connsiteX9" fmla="*/ 328374 w 535108"/>
              <a:gd name="connsiteY9" fmla="*/ 421419 h 765218"/>
              <a:gd name="connsiteX10" fmla="*/ 256812 w 535108"/>
              <a:gd name="connsiteY10" fmla="*/ 413468 h 765218"/>
              <a:gd name="connsiteX11" fmla="*/ 225007 w 535108"/>
              <a:gd name="connsiteY11" fmla="*/ 389614 h 765218"/>
              <a:gd name="connsiteX12" fmla="*/ 209104 w 535108"/>
              <a:gd name="connsiteY12" fmla="*/ 469127 h 765218"/>
              <a:gd name="connsiteX13" fmla="*/ 185250 w 535108"/>
              <a:gd name="connsiteY13" fmla="*/ 532738 h 765218"/>
              <a:gd name="connsiteX14" fmla="*/ 161397 w 535108"/>
              <a:gd name="connsiteY14" fmla="*/ 548640 h 765218"/>
              <a:gd name="connsiteX15" fmla="*/ 145494 w 535108"/>
              <a:gd name="connsiteY15" fmla="*/ 572494 h 765218"/>
              <a:gd name="connsiteX16" fmla="*/ 121640 w 535108"/>
              <a:gd name="connsiteY16" fmla="*/ 588397 h 765218"/>
              <a:gd name="connsiteX17" fmla="*/ 113689 w 535108"/>
              <a:gd name="connsiteY17" fmla="*/ 612251 h 765218"/>
              <a:gd name="connsiteX18" fmla="*/ 65981 w 535108"/>
              <a:gd name="connsiteY18" fmla="*/ 644056 h 765218"/>
              <a:gd name="connsiteX19" fmla="*/ 42127 w 535108"/>
              <a:gd name="connsiteY19" fmla="*/ 659959 h 765218"/>
              <a:gd name="connsiteX20" fmla="*/ 18273 w 535108"/>
              <a:gd name="connsiteY20" fmla="*/ 675861 h 765218"/>
              <a:gd name="connsiteX21" fmla="*/ 18273 w 535108"/>
              <a:gd name="connsiteY21" fmla="*/ 755374 h 765218"/>
              <a:gd name="connsiteX22" fmla="*/ 42127 w 535108"/>
              <a:gd name="connsiteY22" fmla="*/ 763326 h 765218"/>
              <a:gd name="connsiteX23" fmla="*/ 185250 w 535108"/>
              <a:gd name="connsiteY23" fmla="*/ 755374 h 765218"/>
              <a:gd name="connsiteX24" fmla="*/ 193202 w 535108"/>
              <a:gd name="connsiteY24" fmla="*/ 731520 h 765218"/>
              <a:gd name="connsiteX25" fmla="*/ 201153 w 535108"/>
              <a:gd name="connsiteY25" fmla="*/ 628153 h 765218"/>
              <a:gd name="connsiteX26" fmla="*/ 225007 w 535108"/>
              <a:gd name="connsiteY26" fmla="*/ 620202 h 765218"/>
              <a:gd name="connsiteX27" fmla="*/ 280666 w 535108"/>
              <a:gd name="connsiteY27" fmla="*/ 612251 h 765218"/>
              <a:gd name="connsiteX28" fmla="*/ 288617 w 535108"/>
              <a:gd name="connsiteY28" fmla="*/ 516835 h 765218"/>
              <a:gd name="connsiteX29" fmla="*/ 320423 w 535108"/>
              <a:gd name="connsiteY29" fmla="*/ 469127 h 765218"/>
              <a:gd name="connsiteX30" fmla="*/ 399936 w 535108"/>
              <a:gd name="connsiteY30" fmla="*/ 469127 h 765218"/>
              <a:gd name="connsiteX31" fmla="*/ 407887 w 535108"/>
              <a:gd name="connsiteY31" fmla="*/ 421419 h 765218"/>
              <a:gd name="connsiteX32" fmla="*/ 415838 w 535108"/>
              <a:gd name="connsiteY32" fmla="*/ 397566 h 765218"/>
              <a:gd name="connsiteX33" fmla="*/ 447643 w 535108"/>
              <a:gd name="connsiteY33" fmla="*/ 349858 h 765218"/>
              <a:gd name="connsiteX34" fmla="*/ 439692 w 535108"/>
              <a:gd name="connsiteY34" fmla="*/ 326004 h 765218"/>
              <a:gd name="connsiteX35" fmla="*/ 487400 w 535108"/>
              <a:gd name="connsiteY35" fmla="*/ 294199 h 765218"/>
              <a:gd name="connsiteX36" fmla="*/ 495351 w 535108"/>
              <a:gd name="connsiteY36" fmla="*/ 270345 h 765218"/>
              <a:gd name="connsiteX37" fmla="*/ 519205 w 535108"/>
              <a:gd name="connsiteY37" fmla="*/ 246491 h 765218"/>
              <a:gd name="connsiteX38" fmla="*/ 535108 w 535108"/>
              <a:gd name="connsiteY38" fmla="*/ 222637 h 765218"/>
              <a:gd name="connsiteX39" fmla="*/ 511254 w 535108"/>
              <a:gd name="connsiteY39" fmla="*/ 214686 h 765218"/>
              <a:gd name="connsiteX40" fmla="*/ 487400 w 535108"/>
              <a:gd name="connsiteY40" fmla="*/ 198783 h 765218"/>
              <a:gd name="connsiteX41" fmla="*/ 455595 w 535108"/>
              <a:gd name="connsiteY41" fmla="*/ 206734 h 765218"/>
              <a:gd name="connsiteX42" fmla="*/ 431741 w 535108"/>
              <a:gd name="connsiteY42" fmla="*/ 222637 h 765218"/>
              <a:gd name="connsiteX43" fmla="*/ 407887 w 535108"/>
              <a:gd name="connsiteY43" fmla="*/ 206734 h 765218"/>
              <a:gd name="connsiteX44" fmla="*/ 391984 w 535108"/>
              <a:gd name="connsiteY44" fmla="*/ 143124 h 765218"/>
              <a:gd name="connsiteX45" fmla="*/ 368130 w 535108"/>
              <a:gd name="connsiteY45" fmla="*/ 127221 h 765218"/>
              <a:gd name="connsiteX46" fmla="*/ 312471 w 535108"/>
              <a:gd name="connsiteY46" fmla="*/ 63611 h 765218"/>
              <a:gd name="connsiteX47" fmla="*/ 288617 w 535108"/>
              <a:gd name="connsiteY47" fmla="*/ 55659 h 765218"/>
              <a:gd name="connsiteX48" fmla="*/ 232958 w 535108"/>
              <a:gd name="connsiteY48" fmla="*/ 0 h 765218"/>
              <a:gd name="connsiteX49" fmla="*/ 185250 w 535108"/>
              <a:gd name="connsiteY49" fmla="*/ 7952 h 76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5108" h="765218">
                <a:moveTo>
                  <a:pt x="185250" y="7952"/>
                </a:moveTo>
                <a:cubicBezTo>
                  <a:pt x="187901" y="23854"/>
                  <a:pt x="185203" y="41662"/>
                  <a:pt x="193202" y="55659"/>
                </a:cubicBezTo>
                <a:cubicBezTo>
                  <a:pt x="197360" y="62936"/>
                  <a:pt x="210511" y="58375"/>
                  <a:pt x="217056" y="63611"/>
                </a:cubicBezTo>
                <a:cubicBezTo>
                  <a:pt x="268432" y="104713"/>
                  <a:pt x="196857" y="75432"/>
                  <a:pt x="256812" y="95416"/>
                </a:cubicBezTo>
                <a:cubicBezTo>
                  <a:pt x="293918" y="151075"/>
                  <a:pt x="272714" y="132523"/>
                  <a:pt x="312471" y="159026"/>
                </a:cubicBezTo>
                <a:cubicBezTo>
                  <a:pt x="315236" y="186678"/>
                  <a:pt x="328913" y="253364"/>
                  <a:pt x="312471" y="286247"/>
                </a:cubicBezTo>
                <a:cubicBezTo>
                  <a:pt x="306305" y="298579"/>
                  <a:pt x="276054" y="306338"/>
                  <a:pt x="264763" y="310101"/>
                </a:cubicBezTo>
                <a:cubicBezTo>
                  <a:pt x="270064" y="318052"/>
                  <a:pt x="271933" y="330074"/>
                  <a:pt x="280666" y="333955"/>
                </a:cubicBezTo>
                <a:cubicBezTo>
                  <a:pt x="297792" y="341567"/>
                  <a:pt x="327351" y="325453"/>
                  <a:pt x="336325" y="341906"/>
                </a:cubicBezTo>
                <a:cubicBezTo>
                  <a:pt x="349080" y="365290"/>
                  <a:pt x="331024" y="394915"/>
                  <a:pt x="328374" y="421419"/>
                </a:cubicBezTo>
                <a:cubicBezTo>
                  <a:pt x="304520" y="418769"/>
                  <a:pt x="278279" y="424201"/>
                  <a:pt x="256812" y="413468"/>
                </a:cubicBezTo>
                <a:cubicBezTo>
                  <a:pt x="204894" y="387509"/>
                  <a:pt x="291391" y="367487"/>
                  <a:pt x="225007" y="389614"/>
                </a:cubicBezTo>
                <a:cubicBezTo>
                  <a:pt x="205525" y="525991"/>
                  <a:pt x="227610" y="395105"/>
                  <a:pt x="209104" y="469127"/>
                </a:cubicBezTo>
                <a:cubicBezTo>
                  <a:pt x="201518" y="499471"/>
                  <a:pt x="207067" y="510921"/>
                  <a:pt x="185250" y="532738"/>
                </a:cubicBezTo>
                <a:cubicBezTo>
                  <a:pt x="178493" y="539495"/>
                  <a:pt x="169348" y="543339"/>
                  <a:pt x="161397" y="548640"/>
                </a:cubicBezTo>
                <a:cubicBezTo>
                  <a:pt x="156096" y="556591"/>
                  <a:pt x="152251" y="565737"/>
                  <a:pt x="145494" y="572494"/>
                </a:cubicBezTo>
                <a:cubicBezTo>
                  <a:pt x="138737" y="579251"/>
                  <a:pt x="127610" y="580935"/>
                  <a:pt x="121640" y="588397"/>
                </a:cubicBezTo>
                <a:cubicBezTo>
                  <a:pt x="116404" y="594942"/>
                  <a:pt x="119616" y="606324"/>
                  <a:pt x="113689" y="612251"/>
                </a:cubicBezTo>
                <a:cubicBezTo>
                  <a:pt x="100174" y="625766"/>
                  <a:pt x="81884" y="633454"/>
                  <a:pt x="65981" y="644056"/>
                </a:cubicBezTo>
                <a:lnTo>
                  <a:pt x="42127" y="659959"/>
                </a:lnTo>
                <a:lnTo>
                  <a:pt x="18273" y="675861"/>
                </a:lnTo>
                <a:cubicBezTo>
                  <a:pt x="8482" y="705236"/>
                  <a:pt x="0" y="718828"/>
                  <a:pt x="18273" y="755374"/>
                </a:cubicBezTo>
                <a:cubicBezTo>
                  <a:pt x="22021" y="762871"/>
                  <a:pt x="34176" y="760675"/>
                  <a:pt x="42127" y="763326"/>
                </a:cubicBezTo>
                <a:cubicBezTo>
                  <a:pt x="89835" y="760675"/>
                  <a:pt x="138494" y="765218"/>
                  <a:pt x="185250" y="755374"/>
                </a:cubicBezTo>
                <a:cubicBezTo>
                  <a:pt x="193452" y="753647"/>
                  <a:pt x="192162" y="739837"/>
                  <a:pt x="193202" y="731520"/>
                </a:cubicBezTo>
                <a:cubicBezTo>
                  <a:pt x="197488" y="697229"/>
                  <a:pt x="191659" y="661381"/>
                  <a:pt x="201153" y="628153"/>
                </a:cubicBezTo>
                <a:cubicBezTo>
                  <a:pt x="203456" y="620094"/>
                  <a:pt x="216788" y="621846"/>
                  <a:pt x="225007" y="620202"/>
                </a:cubicBezTo>
                <a:cubicBezTo>
                  <a:pt x="243384" y="616527"/>
                  <a:pt x="262113" y="614901"/>
                  <a:pt x="280666" y="612251"/>
                </a:cubicBezTo>
                <a:cubicBezTo>
                  <a:pt x="283316" y="580446"/>
                  <a:pt x="280075" y="547586"/>
                  <a:pt x="288617" y="516835"/>
                </a:cubicBezTo>
                <a:cubicBezTo>
                  <a:pt x="293732" y="498420"/>
                  <a:pt x="320423" y="469127"/>
                  <a:pt x="320423" y="469127"/>
                </a:cubicBezTo>
                <a:cubicBezTo>
                  <a:pt x="341440" y="474382"/>
                  <a:pt x="380439" y="488624"/>
                  <a:pt x="399936" y="469127"/>
                </a:cubicBezTo>
                <a:cubicBezTo>
                  <a:pt x="411336" y="457727"/>
                  <a:pt x="404390" y="437157"/>
                  <a:pt x="407887" y="421419"/>
                </a:cubicBezTo>
                <a:cubicBezTo>
                  <a:pt x="409705" y="413237"/>
                  <a:pt x="411768" y="404892"/>
                  <a:pt x="415838" y="397566"/>
                </a:cubicBezTo>
                <a:cubicBezTo>
                  <a:pt x="425120" y="380859"/>
                  <a:pt x="447643" y="349858"/>
                  <a:pt x="447643" y="349858"/>
                </a:cubicBezTo>
                <a:cubicBezTo>
                  <a:pt x="444993" y="341907"/>
                  <a:pt x="434820" y="332824"/>
                  <a:pt x="439692" y="326004"/>
                </a:cubicBezTo>
                <a:cubicBezTo>
                  <a:pt x="450801" y="310452"/>
                  <a:pt x="487400" y="294199"/>
                  <a:pt x="487400" y="294199"/>
                </a:cubicBezTo>
                <a:cubicBezTo>
                  <a:pt x="490050" y="286248"/>
                  <a:pt x="490702" y="277319"/>
                  <a:pt x="495351" y="270345"/>
                </a:cubicBezTo>
                <a:cubicBezTo>
                  <a:pt x="501588" y="260989"/>
                  <a:pt x="512006" y="255130"/>
                  <a:pt x="519205" y="246491"/>
                </a:cubicBezTo>
                <a:cubicBezTo>
                  <a:pt x="525323" y="239150"/>
                  <a:pt x="529807" y="230588"/>
                  <a:pt x="535108" y="222637"/>
                </a:cubicBezTo>
                <a:cubicBezTo>
                  <a:pt x="527157" y="219987"/>
                  <a:pt x="518751" y="218434"/>
                  <a:pt x="511254" y="214686"/>
                </a:cubicBezTo>
                <a:cubicBezTo>
                  <a:pt x="502707" y="210412"/>
                  <a:pt x="496860" y="200135"/>
                  <a:pt x="487400" y="198783"/>
                </a:cubicBezTo>
                <a:cubicBezTo>
                  <a:pt x="476582" y="197237"/>
                  <a:pt x="466197" y="204084"/>
                  <a:pt x="455595" y="206734"/>
                </a:cubicBezTo>
                <a:cubicBezTo>
                  <a:pt x="447644" y="212035"/>
                  <a:pt x="441297" y="222637"/>
                  <a:pt x="431741" y="222637"/>
                </a:cubicBezTo>
                <a:cubicBezTo>
                  <a:pt x="422185" y="222637"/>
                  <a:pt x="413857" y="214196"/>
                  <a:pt x="407887" y="206734"/>
                </a:cubicBezTo>
                <a:cubicBezTo>
                  <a:pt x="399774" y="196593"/>
                  <a:pt x="394950" y="148315"/>
                  <a:pt x="391984" y="143124"/>
                </a:cubicBezTo>
                <a:cubicBezTo>
                  <a:pt x="387243" y="134827"/>
                  <a:pt x="376081" y="132522"/>
                  <a:pt x="368130" y="127221"/>
                </a:cubicBezTo>
                <a:cubicBezTo>
                  <a:pt x="280920" y="156292"/>
                  <a:pt x="344709" y="152264"/>
                  <a:pt x="312471" y="63611"/>
                </a:cubicBezTo>
                <a:cubicBezTo>
                  <a:pt x="309607" y="55734"/>
                  <a:pt x="296568" y="58310"/>
                  <a:pt x="288617" y="55659"/>
                </a:cubicBezTo>
                <a:cubicBezTo>
                  <a:pt x="252163" y="978"/>
                  <a:pt x="274943" y="13996"/>
                  <a:pt x="232958" y="0"/>
                </a:cubicBezTo>
                <a:lnTo>
                  <a:pt x="185250" y="7952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Freeform 6"/>
          <p:cNvSpPr/>
          <p:nvPr/>
        </p:nvSpPr>
        <p:spPr>
          <a:xfrm>
            <a:off x="6376989" y="1995488"/>
            <a:ext cx="428625" cy="233362"/>
          </a:xfrm>
          <a:custGeom>
            <a:avLst/>
            <a:gdLst>
              <a:gd name="connsiteX0" fmla="*/ 32241 w 429513"/>
              <a:gd name="connsiteY0" fmla="*/ 64041 h 233885"/>
              <a:gd name="connsiteX1" fmla="*/ 103802 w 429513"/>
              <a:gd name="connsiteY1" fmla="*/ 71992 h 233885"/>
              <a:gd name="connsiteX2" fmla="*/ 127656 w 429513"/>
              <a:gd name="connsiteY2" fmla="*/ 87895 h 233885"/>
              <a:gd name="connsiteX3" fmla="*/ 183315 w 429513"/>
              <a:gd name="connsiteY3" fmla="*/ 95846 h 233885"/>
              <a:gd name="connsiteX4" fmla="*/ 215121 w 429513"/>
              <a:gd name="connsiteY4" fmla="*/ 103797 h 233885"/>
              <a:gd name="connsiteX5" fmla="*/ 262828 w 429513"/>
              <a:gd name="connsiteY5" fmla="*/ 135602 h 233885"/>
              <a:gd name="connsiteX6" fmla="*/ 286682 w 429513"/>
              <a:gd name="connsiteY6" fmla="*/ 151505 h 233885"/>
              <a:gd name="connsiteX7" fmla="*/ 310536 w 429513"/>
              <a:gd name="connsiteY7" fmla="*/ 199213 h 233885"/>
              <a:gd name="connsiteX8" fmla="*/ 318488 w 429513"/>
              <a:gd name="connsiteY8" fmla="*/ 223067 h 233885"/>
              <a:gd name="connsiteX9" fmla="*/ 342341 w 429513"/>
              <a:gd name="connsiteY9" fmla="*/ 231018 h 233885"/>
              <a:gd name="connsiteX10" fmla="*/ 421854 w 429513"/>
              <a:gd name="connsiteY10" fmla="*/ 223067 h 233885"/>
              <a:gd name="connsiteX11" fmla="*/ 413903 w 429513"/>
              <a:gd name="connsiteY11" fmla="*/ 199213 h 233885"/>
              <a:gd name="connsiteX12" fmla="*/ 398001 w 429513"/>
              <a:gd name="connsiteY12" fmla="*/ 175359 h 233885"/>
              <a:gd name="connsiteX13" fmla="*/ 350293 w 429513"/>
              <a:gd name="connsiteY13" fmla="*/ 151505 h 233885"/>
              <a:gd name="connsiteX14" fmla="*/ 342341 w 429513"/>
              <a:gd name="connsiteY14" fmla="*/ 111748 h 233885"/>
              <a:gd name="connsiteX15" fmla="*/ 270780 w 429513"/>
              <a:gd name="connsiteY15" fmla="*/ 71992 h 233885"/>
              <a:gd name="connsiteX16" fmla="*/ 231023 w 429513"/>
              <a:gd name="connsiteY16" fmla="*/ 64041 h 233885"/>
              <a:gd name="connsiteX17" fmla="*/ 183315 w 429513"/>
              <a:gd name="connsiteY17" fmla="*/ 48138 h 233885"/>
              <a:gd name="connsiteX18" fmla="*/ 167413 w 429513"/>
              <a:gd name="connsiteY18" fmla="*/ 24284 h 233885"/>
              <a:gd name="connsiteX19" fmla="*/ 143559 w 429513"/>
              <a:gd name="connsiteY19" fmla="*/ 16333 h 233885"/>
              <a:gd name="connsiteX20" fmla="*/ 119705 w 429513"/>
              <a:gd name="connsiteY20" fmla="*/ 430 h 233885"/>
              <a:gd name="connsiteX21" fmla="*/ 64046 w 429513"/>
              <a:gd name="connsiteY21" fmla="*/ 8381 h 233885"/>
              <a:gd name="connsiteX22" fmla="*/ 56094 w 429513"/>
              <a:gd name="connsiteY22" fmla="*/ 32235 h 233885"/>
              <a:gd name="connsiteX23" fmla="*/ 32241 w 429513"/>
              <a:gd name="connsiteY23" fmla="*/ 64041 h 23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9513" h="233885">
                <a:moveTo>
                  <a:pt x="32241" y="64041"/>
                </a:moveTo>
                <a:cubicBezTo>
                  <a:pt x="40192" y="70667"/>
                  <a:pt x="80518" y="66171"/>
                  <a:pt x="103802" y="71992"/>
                </a:cubicBezTo>
                <a:cubicBezTo>
                  <a:pt x="113073" y="74310"/>
                  <a:pt x="118503" y="85149"/>
                  <a:pt x="127656" y="87895"/>
                </a:cubicBezTo>
                <a:cubicBezTo>
                  <a:pt x="145607" y="93280"/>
                  <a:pt x="164876" y="92494"/>
                  <a:pt x="183315" y="95846"/>
                </a:cubicBezTo>
                <a:cubicBezTo>
                  <a:pt x="194067" y="97801"/>
                  <a:pt x="204519" y="101147"/>
                  <a:pt x="215121" y="103797"/>
                </a:cubicBezTo>
                <a:lnTo>
                  <a:pt x="262828" y="135602"/>
                </a:lnTo>
                <a:lnTo>
                  <a:pt x="286682" y="151505"/>
                </a:lnTo>
                <a:cubicBezTo>
                  <a:pt x="306670" y="211463"/>
                  <a:pt x="279708" y="137557"/>
                  <a:pt x="310536" y="199213"/>
                </a:cubicBezTo>
                <a:cubicBezTo>
                  <a:pt x="314284" y="206710"/>
                  <a:pt x="312561" y="217140"/>
                  <a:pt x="318488" y="223067"/>
                </a:cubicBezTo>
                <a:cubicBezTo>
                  <a:pt x="324414" y="228993"/>
                  <a:pt x="334390" y="228368"/>
                  <a:pt x="342341" y="231018"/>
                </a:cubicBezTo>
                <a:cubicBezTo>
                  <a:pt x="368845" y="228368"/>
                  <a:pt x="397513" y="233885"/>
                  <a:pt x="421854" y="223067"/>
                </a:cubicBezTo>
                <a:cubicBezTo>
                  <a:pt x="429513" y="219663"/>
                  <a:pt x="417651" y="206710"/>
                  <a:pt x="413903" y="199213"/>
                </a:cubicBezTo>
                <a:cubicBezTo>
                  <a:pt x="409629" y="190666"/>
                  <a:pt x="404758" y="182116"/>
                  <a:pt x="398001" y="175359"/>
                </a:cubicBezTo>
                <a:cubicBezTo>
                  <a:pt x="382587" y="159944"/>
                  <a:pt x="369695" y="157972"/>
                  <a:pt x="350293" y="151505"/>
                </a:cubicBezTo>
                <a:cubicBezTo>
                  <a:pt x="347642" y="138253"/>
                  <a:pt x="350638" y="122416"/>
                  <a:pt x="342341" y="111748"/>
                </a:cubicBezTo>
                <a:cubicBezTo>
                  <a:pt x="328045" y="93368"/>
                  <a:pt x="295055" y="78061"/>
                  <a:pt x="270780" y="71992"/>
                </a:cubicBezTo>
                <a:cubicBezTo>
                  <a:pt x="257669" y="68714"/>
                  <a:pt x="244062" y="67597"/>
                  <a:pt x="231023" y="64041"/>
                </a:cubicBezTo>
                <a:cubicBezTo>
                  <a:pt x="214851" y="59630"/>
                  <a:pt x="183315" y="48138"/>
                  <a:pt x="183315" y="48138"/>
                </a:cubicBezTo>
                <a:cubicBezTo>
                  <a:pt x="178014" y="40187"/>
                  <a:pt x="174875" y="30254"/>
                  <a:pt x="167413" y="24284"/>
                </a:cubicBezTo>
                <a:cubicBezTo>
                  <a:pt x="160868" y="19048"/>
                  <a:pt x="151056" y="20081"/>
                  <a:pt x="143559" y="16333"/>
                </a:cubicBezTo>
                <a:cubicBezTo>
                  <a:pt x="135012" y="12059"/>
                  <a:pt x="127656" y="5731"/>
                  <a:pt x="119705" y="430"/>
                </a:cubicBezTo>
                <a:cubicBezTo>
                  <a:pt x="101152" y="3080"/>
                  <a:pt x="80809" y="0"/>
                  <a:pt x="64046" y="8381"/>
                </a:cubicBezTo>
                <a:cubicBezTo>
                  <a:pt x="56549" y="12129"/>
                  <a:pt x="60743" y="25261"/>
                  <a:pt x="56094" y="32235"/>
                </a:cubicBezTo>
                <a:cubicBezTo>
                  <a:pt x="0" y="116377"/>
                  <a:pt x="24290" y="57415"/>
                  <a:pt x="32241" y="64041"/>
                </a:cubicBezTo>
                <a:close/>
              </a:path>
            </a:pathLst>
          </a:cu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38314" y="1125539"/>
            <a:ext cx="8715375" cy="80327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>
              <a:defRPr/>
            </a:pPr>
            <a:r>
              <a:rPr lang="hr-HR" sz="3200" dirty="0">
                <a:latin typeface="+mj-lt"/>
                <a:ea typeface="+mj-ea"/>
                <a:cs typeface="+mj-cs"/>
              </a:rPr>
              <a:t>Ponavljanje</a:t>
            </a:r>
            <a:br>
              <a:rPr lang="hr-HR" sz="3200" dirty="0">
                <a:latin typeface="+mj-lt"/>
                <a:ea typeface="+mj-ea"/>
                <a:cs typeface="+mj-cs"/>
              </a:rPr>
            </a:br>
            <a:r>
              <a:rPr lang="hr-HR" sz="2500" dirty="0">
                <a:latin typeface="+mj-lt"/>
                <a:ea typeface="+mj-ea"/>
                <a:cs typeface="+mj-cs"/>
              </a:rPr>
              <a:t>U kojem se toplinskom pojasu nalazi Novi Zeland?</a:t>
            </a:r>
            <a:endParaRPr lang="hr-HR" sz="25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8500" y="2714625"/>
            <a:ext cx="142875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3810000" y="4286250"/>
            <a:ext cx="142875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6096000" y="4214814"/>
            <a:ext cx="1785938" cy="35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38314" y="1143001"/>
            <a:ext cx="8715375" cy="80327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>
              <a:defRPr/>
            </a:pPr>
            <a:r>
              <a:rPr lang="hr-HR" sz="3200" dirty="0">
                <a:latin typeface="+mj-lt"/>
                <a:ea typeface="+mj-ea"/>
                <a:cs typeface="+mj-cs"/>
              </a:rPr>
              <a:t>Ponavljanje</a:t>
            </a:r>
            <a:br>
              <a:rPr lang="hr-HR" sz="3200" dirty="0">
                <a:latin typeface="+mj-lt"/>
                <a:ea typeface="+mj-ea"/>
                <a:cs typeface="+mj-cs"/>
              </a:rPr>
            </a:br>
            <a:r>
              <a:rPr lang="hr-HR" sz="2500" dirty="0">
                <a:latin typeface="+mj-lt"/>
                <a:ea typeface="+mj-ea"/>
                <a:cs typeface="+mj-cs"/>
              </a:rPr>
              <a:t>Pokaži i imenuj otočne skupine na koje se dijeli Oceanija!</a:t>
            </a:r>
            <a:endParaRPr lang="hr-HR" sz="2500" dirty="0"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52688" y="6318250"/>
            <a:ext cx="7358062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024813" y="5643563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Južnom umjerenom</a:t>
            </a:r>
          </a:p>
        </p:txBody>
      </p:sp>
    </p:spTree>
    <p:extLst>
      <p:ext uri="{BB962C8B-B14F-4D97-AF65-F5344CB8AC3E}">
        <p14:creationId xmlns:p14="http://schemas.microsoft.com/office/powerpoint/2010/main" val="221173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41375" y="0"/>
            <a:ext cx="10515600" cy="1325563"/>
          </a:xfrm>
        </p:spPr>
        <p:txBody>
          <a:bodyPr/>
          <a:lstStyle/>
          <a:p>
            <a:r>
              <a:rPr lang="hr-HR" altLang="sr-Latn-RS" sz="3200" dirty="0"/>
              <a:t>Promotri fotografije pa odgovori o kojoj je vrsti otoka riječ:</a:t>
            </a: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714751"/>
            <a:ext cx="26479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3786188"/>
            <a:ext cx="308451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52851"/>
            <a:ext cx="32273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8376" y="2928938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Vulkanski</a:t>
            </a:r>
          </a:p>
        </p:txBody>
      </p:sp>
      <p:sp>
        <p:nvSpPr>
          <p:cNvPr id="8" name="Rectangle 7"/>
          <p:cNvSpPr/>
          <p:nvPr/>
        </p:nvSpPr>
        <p:spPr>
          <a:xfrm>
            <a:off x="8310563" y="2928938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Koraljni</a:t>
            </a:r>
          </a:p>
        </p:txBody>
      </p:sp>
      <p:sp>
        <p:nvSpPr>
          <p:cNvPr id="9" name="Rectangle 8"/>
          <p:cNvSpPr/>
          <p:nvPr/>
        </p:nvSpPr>
        <p:spPr>
          <a:xfrm>
            <a:off x="5238751" y="2928938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Kontinetski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84375" y="1127125"/>
            <a:ext cx="8229600" cy="15875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>
              <a:defRPr/>
            </a:pPr>
            <a:r>
              <a:rPr lang="hr-HR" sz="2200" dirty="0">
                <a:latin typeface="+mj-lt"/>
                <a:ea typeface="+mj-ea"/>
                <a:cs typeface="+mj-cs"/>
              </a:rPr>
              <a:t>- Znakom x označi otok koji obiluje slatkom vodom, plodnim tlom i gustim raslinjem</a:t>
            </a:r>
          </a:p>
          <a:p>
            <a:pPr>
              <a:buFontTx/>
              <a:buChar char="-"/>
              <a:defRPr/>
            </a:pPr>
            <a:r>
              <a:rPr lang="hr-HR" sz="2200" dirty="0">
                <a:latin typeface="+mj-lt"/>
                <a:ea typeface="+mj-ea"/>
                <a:cs typeface="+mj-cs"/>
              </a:rPr>
              <a:t>Kružićem označi lagunu</a:t>
            </a:r>
          </a:p>
          <a:p>
            <a:pPr>
              <a:buFontTx/>
              <a:buChar char="-"/>
              <a:defRPr/>
            </a:pPr>
            <a:r>
              <a:rPr lang="hr-HR" sz="2200" dirty="0">
                <a:latin typeface="+mj-lt"/>
                <a:ea typeface="+mj-ea"/>
                <a:cs typeface="+mj-cs"/>
              </a:rPr>
              <a:t>vodoravnom crticom označi otok koji je nastao odvajanjem od kontinenta</a:t>
            </a:r>
            <a:endParaRPr lang="hr-HR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953001" y="4643439"/>
            <a:ext cx="785813" cy="42862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Multiply 11"/>
          <p:cNvSpPr/>
          <p:nvPr/>
        </p:nvSpPr>
        <p:spPr>
          <a:xfrm>
            <a:off x="2024063" y="4214813"/>
            <a:ext cx="857250" cy="8572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Donut 12"/>
          <p:cNvSpPr/>
          <p:nvPr/>
        </p:nvSpPr>
        <p:spPr>
          <a:xfrm>
            <a:off x="7953376" y="4214814"/>
            <a:ext cx="714375" cy="642937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285876"/>
            <a:ext cx="3471863" cy="5572125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sz="2850" dirty="0"/>
              <a:t>Na priloženoj karti :</a:t>
            </a:r>
            <a:br>
              <a:rPr lang="hr-HR" sz="2850" dirty="0"/>
            </a:br>
            <a:r>
              <a:rPr lang="hr-HR" sz="2850" dirty="0"/>
              <a:t/>
            </a:r>
            <a:br>
              <a:rPr lang="hr-HR" sz="2850" dirty="0"/>
            </a:br>
            <a:r>
              <a:rPr lang="hr-HR" sz="2850" dirty="0"/>
              <a:t>- zaokruži glavni grad Novog Zelanda </a:t>
            </a:r>
            <a:br>
              <a:rPr lang="hr-HR" sz="2850" dirty="0"/>
            </a:br>
            <a:r>
              <a:rPr lang="hr-HR" sz="2850" dirty="0"/>
              <a:t>- podcrtaj najveći grad Novog Zelanda</a:t>
            </a:r>
            <a:br>
              <a:rPr lang="hr-HR" sz="2850" dirty="0"/>
            </a:br>
            <a:r>
              <a:rPr lang="hr-HR" sz="2850" dirty="0"/>
              <a:t>- strelicom označi Cookov prolaz</a:t>
            </a: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1285876"/>
            <a:ext cx="47529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667625" y="1857376"/>
            <a:ext cx="857250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7739063" y="3429000"/>
            <a:ext cx="78581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14372413">
            <a:off x="7773989" y="3775076"/>
            <a:ext cx="947737" cy="25241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48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354047" y="1258141"/>
            <a:ext cx="3686175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>
                <a:latin typeface="Berlin Sans FB" pitchFamily="34" charset="0"/>
              </a:rPr>
              <a:t>Dobrodošli na Oceaniju!</a:t>
            </a:r>
            <a:endParaRPr lang="hr-HR" dirty="0">
              <a:latin typeface="Berlin Sans FB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41" y="2401141"/>
            <a:ext cx="4189600" cy="303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90349"/>
            <a:ext cx="46434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vjetlana\AppData\Local\Microsoft\Windows\Temporary Internet Files\Content.IE5\DVQQLOO9\MM900046584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595" y="2893637"/>
            <a:ext cx="1504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vjetlana\Documents\školska knjiga\ppt predlosci i slike\NA0011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" y="1174657"/>
            <a:ext cx="3643313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416" y="4200989"/>
            <a:ext cx="3787729" cy="25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1695450"/>
            <a:ext cx="751205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10626" y="2143125"/>
            <a:ext cx="1643063" cy="2071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r-HR" altLang="sr-Latn-RS"/>
              <a:t>17 mil stanovnika</a:t>
            </a:r>
          </a:p>
          <a:p>
            <a:pPr algn="ctr"/>
            <a:r>
              <a:rPr lang="hr-HR" altLang="sr-Latn-RS"/>
              <a:t>1,26 mil km</a:t>
            </a:r>
            <a:r>
              <a:rPr lang="hr-HR" altLang="sr-Latn-RS">
                <a:latin typeface="Tahoma" panose="020B0604030504040204" pitchFamily="34" charset="0"/>
                <a:cs typeface="Tahoma" panose="020B0604030504040204" pitchFamily="34" charset="0"/>
              </a:rPr>
              <a:t>²</a:t>
            </a:r>
          </a:p>
          <a:p>
            <a:pPr algn="ctr"/>
            <a:endParaRPr lang="hr-HR" altLang="sr-Latn-RS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hr-HR" altLang="sr-Latn-RS">
                <a:latin typeface="Tahoma" panose="020B0604030504040204" pitchFamily="34" charset="0"/>
                <a:cs typeface="Tahoma" panose="020B0604030504040204" pitchFamily="34" charset="0"/>
              </a:rPr>
              <a:t>Koliko iznosi gustoća naseljenosti?</a:t>
            </a:r>
            <a:endParaRPr lang="hr-HR" altLang="sr-Latn-RS"/>
          </a:p>
        </p:txBody>
      </p:sp>
      <p:sp>
        <p:nvSpPr>
          <p:cNvPr id="6" name="Rectangle 5"/>
          <p:cNvSpPr/>
          <p:nvPr/>
        </p:nvSpPr>
        <p:spPr>
          <a:xfrm>
            <a:off x="8810626" y="4357688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13,5 st/km</a:t>
            </a:r>
            <a:r>
              <a:rPr lang="hr-HR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²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63813" y="3394076"/>
            <a:ext cx="1168400" cy="733425"/>
          </a:xfrm>
          <a:custGeom>
            <a:avLst/>
            <a:gdLst>
              <a:gd name="connsiteX0" fmla="*/ 279972 w 1168493"/>
              <a:gd name="connsiteY0" fmla="*/ 192223 h 733342"/>
              <a:gd name="connsiteX1" fmla="*/ 248166 w 1168493"/>
              <a:gd name="connsiteY1" fmla="*/ 184272 h 733342"/>
              <a:gd name="connsiteX2" fmla="*/ 216361 w 1168493"/>
              <a:gd name="connsiteY2" fmla="*/ 136564 h 733342"/>
              <a:gd name="connsiteX3" fmla="*/ 200458 w 1168493"/>
              <a:gd name="connsiteY3" fmla="*/ 88856 h 733342"/>
              <a:gd name="connsiteX4" fmla="*/ 192507 w 1168493"/>
              <a:gd name="connsiteY4" fmla="*/ 41148 h 733342"/>
              <a:gd name="connsiteX5" fmla="*/ 160702 w 1168493"/>
              <a:gd name="connsiteY5" fmla="*/ 33197 h 733342"/>
              <a:gd name="connsiteX6" fmla="*/ 112994 w 1168493"/>
              <a:gd name="connsiteY6" fmla="*/ 17295 h 733342"/>
              <a:gd name="connsiteX7" fmla="*/ 89140 w 1168493"/>
              <a:gd name="connsiteY7" fmla="*/ 9343 h 733342"/>
              <a:gd name="connsiteX8" fmla="*/ 1676 w 1168493"/>
              <a:gd name="connsiteY8" fmla="*/ 41148 h 733342"/>
              <a:gd name="connsiteX9" fmla="*/ 9627 w 1168493"/>
              <a:gd name="connsiteY9" fmla="*/ 80905 h 733342"/>
              <a:gd name="connsiteX10" fmla="*/ 57335 w 1168493"/>
              <a:gd name="connsiteY10" fmla="*/ 96808 h 733342"/>
              <a:gd name="connsiteX11" fmla="*/ 65286 w 1168493"/>
              <a:gd name="connsiteY11" fmla="*/ 176321 h 733342"/>
              <a:gd name="connsiteX12" fmla="*/ 41432 w 1168493"/>
              <a:gd name="connsiteY12" fmla="*/ 184272 h 733342"/>
              <a:gd name="connsiteX13" fmla="*/ 81189 w 1168493"/>
              <a:gd name="connsiteY13" fmla="*/ 216077 h 733342"/>
              <a:gd name="connsiteX14" fmla="*/ 97092 w 1168493"/>
              <a:gd name="connsiteY14" fmla="*/ 263785 h 733342"/>
              <a:gd name="connsiteX15" fmla="*/ 128897 w 1168493"/>
              <a:gd name="connsiteY15" fmla="*/ 255834 h 733342"/>
              <a:gd name="connsiteX16" fmla="*/ 208410 w 1168493"/>
              <a:gd name="connsiteY16" fmla="*/ 271736 h 733342"/>
              <a:gd name="connsiteX17" fmla="*/ 232264 w 1168493"/>
              <a:gd name="connsiteY17" fmla="*/ 287639 h 733342"/>
              <a:gd name="connsiteX18" fmla="*/ 240215 w 1168493"/>
              <a:gd name="connsiteY18" fmla="*/ 311493 h 733342"/>
              <a:gd name="connsiteX19" fmla="*/ 287923 w 1168493"/>
              <a:gd name="connsiteY19" fmla="*/ 327395 h 733342"/>
              <a:gd name="connsiteX20" fmla="*/ 311777 w 1168493"/>
              <a:gd name="connsiteY20" fmla="*/ 335347 h 733342"/>
              <a:gd name="connsiteX21" fmla="*/ 359485 w 1168493"/>
              <a:gd name="connsiteY21" fmla="*/ 359201 h 733342"/>
              <a:gd name="connsiteX22" fmla="*/ 383338 w 1168493"/>
              <a:gd name="connsiteY22" fmla="*/ 375103 h 733342"/>
              <a:gd name="connsiteX23" fmla="*/ 423095 w 1168493"/>
              <a:gd name="connsiteY23" fmla="*/ 446665 h 733342"/>
              <a:gd name="connsiteX24" fmla="*/ 415144 w 1168493"/>
              <a:gd name="connsiteY24" fmla="*/ 534129 h 733342"/>
              <a:gd name="connsiteX25" fmla="*/ 383338 w 1168493"/>
              <a:gd name="connsiteY25" fmla="*/ 542081 h 733342"/>
              <a:gd name="connsiteX26" fmla="*/ 375387 w 1168493"/>
              <a:gd name="connsiteY26" fmla="*/ 565935 h 733342"/>
              <a:gd name="connsiteX27" fmla="*/ 399241 w 1168493"/>
              <a:gd name="connsiteY27" fmla="*/ 581837 h 733342"/>
              <a:gd name="connsiteX28" fmla="*/ 510559 w 1168493"/>
              <a:gd name="connsiteY28" fmla="*/ 565935 h 733342"/>
              <a:gd name="connsiteX29" fmla="*/ 558267 w 1168493"/>
              <a:gd name="connsiteY29" fmla="*/ 597740 h 733342"/>
              <a:gd name="connsiteX30" fmla="*/ 582121 w 1168493"/>
              <a:gd name="connsiteY30" fmla="*/ 613642 h 733342"/>
              <a:gd name="connsiteX31" fmla="*/ 605975 w 1168493"/>
              <a:gd name="connsiteY31" fmla="*/ 637496 h 733342"/>
              <a:gd name="connsiteX32" fmla="*/ 661634 w 1168493"/>
              <a:gd name="connsiteY32" fmla="*/ 645448 h 733342"/>
              <a:gd name="connsiteX33" fmla="*/ 717293 w 1168493"/>
              <a:gd name="connsiteY33" fmla="*/ 637496 h 733342"/>
              <a:gd name="connsiteX34" fmla="*/ 741147 w 1168493"/>
              <a:gd name="connsiteY34" fmla="*/ 573886 h 733342"/>
              <a:gd name="connsiteX35" fmla="*/ 765001 w 1168493"/>
              <a:gd name="connsiteY35" fmla="*/ 565935 h 733342"/>
              <a:gd name="connsiteX36" fmla="*/ 788855 w 1168493"/>
              <a:gd name="connsiteY36" fmla="*/ 550032 h 733342"/>
              <a:gd name="connsiteX37" fmla="*/ 820660 w 1168493"/>
              <a:gd name="connsiteY37" fmla="*/ 557983 h 733342"/>
              <a:gd name="connsiteX38" fmla="*/ 868368 w 1168493"/>
              <a:gd name="connsiteY38" fmla="*/ 573886 h 733342"/>
              <a:gd name="connsiteX39" fmla="*/ 892222 w 1168493"/>
              <a:gd name="connsiteY39" fmla="*/ 581837 h 733342"/>
              <a:gd name="connsiteX40" fmla="*/ 900173 w 1168493"/>
              <a:gd name="connsiteY40" fmla="*/ 605691 h 733342"/>
              <a:gd name="connsiteX41" fmla="*/ 916076 w 1168493"/>
              <a:gd name="connsiteY41" fmla="*/ 629545 h 733342"/>
              <a:gd name="connsiteX42" fmla="*/ 963784 w 1168493"/>
              <a:gd name="connsiteY42" fmla="*/ 653399 h 733342"/>
              <a:gd name="connsiteX43" fmla="*/ 987638 w 1168493"/>
              <a:gd name="connsiteY43" fmla="*/ 669302 h 733342"/>
              <a:gd name="connsiteX44" fmla="*/ 1003540 w 1168493"/>
              <a:gd name="connsiteY44" fmla="*/ 693155 h 733342"/>
              <a:gd name="connsiteX45" fmla="*/ 1027394 w 1168493"/>
              <a:gd name="connsiteY45" fmla="*/ 701107 h 733342"/>
              <a:gd name="connsiteX46" fmla="*/ 1051248 w 1168493"/>
              <a:gd name="connsiteY46" fmla="*/ 717009 h 733342"/>
              <a:gd name="connsiteX47" fmla="*/ 1098956 w 1168493"/>
              <a:gd name="connsiteY47" fmla="*/ 732912 h 733342"/>
              <a:gd name="connsiteX48" fmla="*/ 1154615 w 1168493"/>
              <a:gd name="connsiteY48" fmla="*/ 724961 h 733342"/>
              <a:gd name="connsiteX49" fmla="*/ 1162566 w 1168493"/>
              <a:gd name="connsiteY49" fmla="*/ 701107 h 733342"/>
              <a:gd name="connsiteX50" fmla="*/ 1114858 w 1168493"/>
              <a:gd name="connsiteY50" fmla="*/ 685204 h 733342"/>
              <a:gd name="connsiteX51" fmla="*/ 1083053 w 1168493"/>
              <a:gd name="connsiteY51" fmla="*/ 653399 h 733342"/>
              <a:gd name="connsiteX52" fmla="*/ 1067151 w 1168493"/>
              <a:gd name="connsiteY52" fmla="*/ 629545 h 733342"/>
              <a:gd name="connsiteX53" fmla="*/ 1019443 w 1168493"/>
              <a:gd name="connsiteY53" fmla="*/ 581837 h 733342"/>
              <a:gd name="connsiteX54" fmla="*/ 1011492 w 1168493"/>
              <a:gd name="connsiteY54" fmla="*/ 557983 h 733342"/>
              <a:gd name="connsiteX55" fmla="*/ 963784 w 1168493"/>
              <a:gd name="connsiteY55" fmla="*/ 526178 h 733342"/>
              <a:gd name="connsiteX56" fmla="*/ 955832 w 1168493"/>
              <a:gd name="connsiteY56" fmla="*/ 494373 h 733342"/>
              <a:gd name="connsiteX57" fmla="*/ 947881 w 1168493"/>
              <a:gd name="connsiteY57" fmla="*/ 470519 h 733342"/>
              <a:gd name="connsiteX58" fmla="*/ 987638 w 1168493"/>
              <a:gd name="connsiteY58" fmla="*/ 430762 h 733342"/>
              <a:gd name="connsiteX59" fmla="*/ 963784 w 1168493"/>
              <a:gd name="connsiteY59" fmla="*/ 414860 h 733342"/>
              <a:gd name="connsiteX60" fmla="*/ 931978 w 1168493"/>
              <a:gd name="connsiteY60" fmla="*/ 406908 h 733342"/>
              <a:gd name="connsiteX61" fmla="*/ 916076 w 1168493"/>
              <a:gd name="connsiteY61" fmla="*/ 383055 h 733342"/>
              <a:gd name="connsiteX62" fmla="*/ 908125 w 1168493"/>
              <a:gd name="connsiteY62" fmla="*/ 359201 h 733342"/>
              <a:gd name="connsiteX63" fmla="*/ 836563 w 1168493"/>
              <a:gd name="connsiteY63" fmla="*/ 295590 h 733342"/>
              <a:gd name="connsiteX64" fmla="*/ 820660 w 1168493"/>
              <a:gd name="connsiteY64" fmla="*/ 271736 h 733342"/>
              <a:gd name="connsiteX65" fmla="*/ 796806 w 1168493"/>
              <a:gd name="connsiteY65" fmla="*/ 263785 h 733342"/>
              <a:gd name="connsiteX66" fmla="*/ 772952 w 1168493"/>
              <a:gd name="connsiteY66" fmla="*/ 247882 h 733342"/>
              <a:gd name="connsiteX67" fmla="*/ 733196 w 1168493"/>
              <a:gd name="connsiteY67" fmla="*/ 200175 h 733342"/>
              <a:gd name="connsiteX68" fmla="*/ 701391 w 1168493"/>
              <a:gd name="connsiteY68" fmla="*/ 192223 h 733342"/>
              <a:gd name="connsiteX69" fmla="*/ 653683 w 1168493"/>
              <a:gd name="connsiteY69" fmla="*/ 176321 h 733342"/>
              <a:gd name="connsiteX70" fmla="*/ 605975 w 1168493"/>
              <a:gd name="connsiteY70" fmla="*/ 152467 h 733342"/>
              <a:gd name="connsiteX71" fmla="*/ 582121 w 1168493"/>
              <a:gd name="connsiteY71" fmla="*/ 144515 h 733342"/>
              <a:gd name="connsiteX72" fmla="*/ 558267 w 1168493"/>
              <a:gd name="connsiteY72" fmla="*/ 128613 h 733342"/>
              <a:gd name="connsiteX73" fmla="*/ 478754 w 1168493"/>
              <a:gd name="connsiteY73" fmla="*/ 120662 h 733342"/>
              <a:gd name="connsiteX74" fmla="*/ 454900 w 1168493"/>
              <a:gd name="connsiteY74" fmla="*/ 104759 h 733342"/>
              <a:gd name="connsiteX75" fmla="*/ 407192 w 1168493"/>
              <a:gd name="connsiteY75" fmla="*/ 88856 h 733342"/>
              <a:gd name="connsiteX76" fmla="*/ 319728 w 1168493"/>
              <a:gd name="connsiteY76" fmla="*/ 144515 h 733342"/>
              <a:gd name="connsiteX77" fmla="*/ 319728 w 1168493"/>
              <a:gd name="connsiteY77" fmla="*/ 144515 h 733342"/>
              <a:gd name="connsiteX78" fmla="*/ 272020 w 1168493"/>
              <a:gd name="connsiteY78" fmla="*/ 176321 h 733342"/>
              <a:gd name="connsiteX79" fmla="*/ 279972 w 1168493"/>
              <a:gd name="connsiteY79" fmla="*/ 192223 h 73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68493" h="733342">
                <a:moveTo>
                  <a:pt x="279972" y="192223"/>
                </a:moveTo>
                <a:cubicBezTo>
                  <a:pt x="269370" y="189573"/>
                  <a:pt x="256390" y="191468"/>
                  <a:pt x="248166" y="184272"/>
                </a:cubicBezTo>
                <a:cubicBezTo>
                  <a:pt x="233782" y="171686"/>
                  <a:pt x="216361" y="136564"/>
                  <a:pt x="216361" y="136564"/>
                </a:cubicBezTo>
                <a:cubicBezTo>
                  <a:pt x="211060" y="120661"/>
                  <a:pt x="203214" y="105391"/>
                  <a:pt x="200458" y="88856"/>
                </a:cubicBezTo>
                <a:cubicBezTo>
                  <a:pt x="197808" y="72953"/>
                  <a:pt x="201878" y="54267"/>
                  <a:pt x="192507" y="41148"/>
                </a:cubicBezTo>
                <a:cubicBezTo>
                  <a:pt x="186155" y="32256"/>
                  <a:pt x="171169" y="36337"/>
                  <a:pt x="160702" y="33197"/>
                </a:cubicBezTo>
                <a:cubicBezTo>
                  <a:pt x="144646" y="28380"/>
                  <a:pt x="128897" y="22596"/>
                  <a:pt x="112994" y="17295"/>
                </a:cubicBezTo>
                <a:lnTo>
                  <a:pt x="89140" y="9343"/>
                </a:lnTo>
                <a:cubicBezTo>
                  <a:pt x="68540" y="11632"/>
                  <a:pt x="6819" y="0"/>
                  <a:pt x="1676" y="41148"/>
                </a:cubicBezTo>
                <a:cubicBezTo>
                  <a:pt x="0" y="54558"/>
                  <a:pt x="71" y="71349"/>
                  <a:pt x="9627" y="80905"/>
                </a:cubicBezTo>
                <a:cubicBezTo>
                  <a:pt x="21480" y="92758"/>
                  <a:pt x="57335" y="96808"/>
                  <a:pt x="57335" y="96808"/>
                </a:cubicBezTo>
                <a:cubicBezTo>
                  <a:pt x="76857" y="126091"/>
                  <a:pt x="87879" y="131136"/>
                  <a:pt x="65286" y="176321"/>
                </a:cubicBezTo>
                <a:cubicBezTo>
                  <a:pt x="61538" y="183818"/>
                  <a:pt x="49383" y="181622"/>
                  <a:pt x="41432" y="184272"/>
                </a:cubicBezTo>
                <a:cubicBezTo>
                  <a:pt x="67299" y="192894"/>
                  <a:pt x="68679" y="187930"/>
                  <a:pt x="81189" y="216077"/>
                </a:cubicBezTo>
                <a:cubicBezTo>
                  <a:pt x="87997" y="231395"/>
                  <a:pt x="97092" y="263785"/>
                  <a:pt x="97092" y="263785"/>
                </a:cubicBezTo>
                <a:cubicBezTo>
                  <a:pt x="107694" y="261135"/>
                  <a:pt x="117969" y="255834"/>
                  <a:pt x="128897" y="255834"/>
                </a:cubicBezTo>
                <a:cubicBezTo>
                  <a:pt x="165443" y="255834"/>
                  <a:pt x="179034" y="261945"/>
                  <a:pt x="208410" y="271736"/>
                </a:cubicBezTo>
                <a:cubicBezTo>
                  <a:pt x="216361" y="277037"/>
                  <a:pt x="226294" y="280177"/>
                  <a:pt x="232264" y="287639"/>
                </a:cubicBezTo>
                <a:cubicBezTo>
                  <a:pt x="237500" y="294184"/>
                  <a:pt x="233395" y="306621"/>
                  <a:pt x="240215" y="311493"/>
                </a:cubicBezTo>
                <a:cubicBezTo>
                  <a:pt x="253856" y="321236"/>
                  <a:pt x="272020" y="322094"/>
                  <a:pt x="287923" y="327395"/>
                </a:cubicBezTo>
                <a:cubicBezTo>
                  <a:pt x="295874" y="330045"/>
                  <a:pt x="304803" y="330698"/>
                  <a:pt x="311777" y="335347"/>
                </a:cubicBezTo>
                <a:cubicBezTo>
                  <a:pt x="380143" y="380922"/>
                  <a:pt x="293641" y="326279"/>
                  <a:pt x="359485" y="359201"/>
                </a:cubicBezTo>
                <a:cubicBezTo>
                  <a:pt x="368032" y="363475"/>
                  <a:pt x="375387" y="369802"/>
                  <a:pt x="383338" y="375103"/>
                </a:cubicBezTo>
                <a:cubicBezTo>
                  <a:pt x="419793" y="429785"/>
                  <a:pt x="409100" y="404679"/>
                  <a:pt x="423095" y="446665"/>
                </a:cubicBezTo>
                <a:cubicBezTo>
                  <a:pt x="420445" y="475820"/>
                  <a:pt x="426404" y="507106"/>
                  <a:pt x="415144" y="534129"/>
                </a:cubicBezTo>
                <a:cubicBezTo>
                  <a:pt x="410941" y="544217"/>
                  <a:pt x="391872" y="535254"/>
                  <a:pt x="383338" y="542081"/>
                </a:cubicBezTo>
                <a:cubicBezTo>
                  <a:pt x="376793" y="547317"/>
                  <a:pt x="378037" y="557984"/>
                  <a:pt x="375387" y="565935"/>
                </a:cubicBezTo>
                <a:cubicBezTo>
                  <a:pt x="383338" y="571236"/>
                  <a:pt x="389685" y="581837"/>
                  <a:pt x="399241" y="581837"/>
                </a:cubicBezTo>
                <a:cubicBezTo>
                  <a:pt x="436724" y="581837"/>
                  <a:pt x="510559" y="565935"/>
                  <a:pt x="510559" y="565935"/>
                </a:cubicBezTo>
                <a:lnTo>
                  <a:pt x="558267" y="597740"/>
                </a:lnTo>
                <a:cubicBezTo>
                  <a:pt x="566218" y="603041"/>
                  <a:pt x="575364" y="606885"/>
                  <a:pt x="582121" y="613642"/>
                </a:cubicBezTo>
                <a:cubicBezTo>
                  <a:pt x="590072" y="621593"/>
                  <a:pt x="595534" y="633320"/>
                  <a:pt x="605975" y="637496"/>
                </a:cubicBezTo>
                <a:cubicBezTo>
                  <a:pt x="623376" y="644457"/>
                  <a:pt x="643081" y="642797"/>
                  <a:pt x="661634" y="645448"/>
                </a:cubicBezTo>
                <a:cubicBezTo>
                  <a:pt x="680187" y="642797"/>
                  <a:pt x="700167" y="645108"/>
                  <a:pt x="717293" y="637496"/>
                </a:cubicBezTo>
                <a:cubicBezTo>
                  <a:pt x="740332" y="627256"/>
                  <a:pt x="731832" y="587858"/>
                  <a:pt x="741147" y="573886"/>
                </a:cubicBezTo>
                <a:cubicBezTo>
                  <a:pt x="745796" y="566912"/>
                  <a:pt x="757050" y="568585"/>
                  <a:pt x="765001" y="565935"/>
                </a:cubicBezTo>
                <a:cubicBezTo>
                  <a:pt x="772952" y="560634"/>
                  <a:pt x="779395" y="551384"/>
                  <a:pt x="788855" y="550032"/>
                </a:cubicBezTo>
                <a:cubicBezTo>
                  <a:pt x="799673" y="548486"/>
                  <a:pt x="810193" y="554843"/>
                  <a:pt x="820660" y="557983"/>
                </a:cubicBezTo>
                <a:cubicBezTo>
                  <a:pt x="836716" y="562800"/>
                  <a:pt x="852465" y="568585"/>
                  <a:pt x="868368" y="573886"/>
                </a:cubicBezTo>
                <a:lnTo>
                  <a:pt x="892222" y="581837"/>
                </a:lnTo>
                <a:cubicBezTo>
                  <a:pt x="894872" y="589788"/>
                  <a:pt x="896425" y="598194"/>
                  <a:pt x="900173" y="605691"/>
                </a:cubicBezTo>
                <a:cubicBezTo>
                  <a:pt x="904447" y="614238"/>
                  <a:pt x="909319" y="622788"/>
                  <a:pt x="916076" y="629545"/>
                </a:cubicBezTo>
                <a:cubicBezTo>
                  <a:pt x="931491" y="644960"/>
                  <a:pt x="944382" y="646932"/>
                  <a:pt x="963784" y="653399"/>
                </a:cubicBezTo>
                <a:cubicBezTo>
                  <a:pt x="971735" y="658700"/>
                  <a:pt x="980881" y="662545"/>
                  <a:pt x="987638" y="669302"/>
                </a:cubicBezTo>
                <a:cubicBezTo>
                  <a:pt x="994395" y="676059"/>
                  <a:pt x="996078" y="687185"/>
                  <a:pt x="1003540" y="693155"/>
                </a:cubicBezTo>
                <a:cubicBezTo>
                  <a:pt x="1010085" y="698391"/>
                  <a:pt x="1019897" y="697359"/>
                  <a:pt x="1027394" y="701107"/>
                </a:cubicBezTo>
                <a:cubicBezTo>
                  <a:pt x="1035941" y="705381"/>
                  <a:pt x="1042515" y="713128"/>
                  <a:pt x="1051248" y="717009"/>
                </a:cubicBezTo>
                <a:cubicBezTo>
                  <a:pt x="1066566" y="723817"/>
                  <a:pt x="1098956" y="732912"/>
                  <a:pt x="1098956" y="732912"/>
                </a:cubicBezTo>
                <a:cubicBezTo>
                  <a:pt x="1117509" y="730262"/>
                  <a:pt x="1137852" y="733342"/>
                  <a:pt x="1154615" y="724961"/>
                </a:cubicBezTo>
                <a:cubicBezTo>
                  <a:pt x="1162112" y="721213"/>
                  <a:pt x="1168493" y="707034"/>
                  <a:pt x="1162566" y="701107"/>
                </a:cubicBezTo>
                <a:cubicBezTo>
                  <a:pt x="1150713" y="689254"/>
                  <a:pt x="1114858" y="685204"/>
                  <a:pt x="1114858" y="685204"/>
                </a:cubicBezTo>
                <a:cubicBezTo>
                  <a:pt x="1097510" y="633158"/>
                  <a:pt x="1121605" y="684241"/>
                  <a:pt x="1083053" y="653399"/>
                </a:cubicBezTo>
                <a:cubicBezTo>
                  <a:pt x="1075591" y="647429"/>
                  <a:pt x="1073500" y="636687"/>
                  <a:pt x="1067151" y="629545"/>
                </a:cubicBezTo>
                <a:cubicBezTo>
                  <a:pt x="1052210" y="612736"/>
                  <a:pt x="1019443" y="581837"/>
                  <a:pt x="1019443" y="581837"/>
                </a:cubicBezTo>
                <a:cubicBezTo>
                  <a:pt x="1016793" y="573886"/>
                  <a:pt x="1017419" y="563910"/>
                  <a:pt x="1011492" y="557983"/>
                </a:cubicBezTo>
                <a:cubicBezTo>
                  <a:pt x="997977" y="544468"/>
                  <a:pt x="963784" y="526178"/>
                  <a:pt x="963784" y="526178"/>
                </a:cubicBezTo>
                <a:cubicBezTo>
                  <a:pt x="961133" y="515576"/>
                  <a:pt x="958834" y="504881"/>
                  <a:pt x="955832" y="494373"/>
                </a:cubicBezTo>
                <a:cubicBezTo>
                  <a:pt x="953529" y="486314"/>
                  <a:pt x="946503" y="478786"/>
                  <a:pt x="947881" y="470519"/>
                </a:cubicBezTo>
                <a:cubicBezTo>
                  <a:pt x="951194" y="450641"/>
                  <a:pt x="973723" y="440039"/>
                  <a:pt x="987638" y="430762"/>
                </a:cubicBezTo>
                <a:cubicBezTo>
                  <a:pt x="979687" y="425461"/>
                  <a:pt x="972568" y="418624"/>
                  <a:pt x="963784" y="414860"/>
                </a:cubicBezTo>
                <a:cubicBezTo>
                  <a:pt x="953739" y="410555"/>
                  <a:pt x="941071" y="412970"/>
                  <a:pt x="931978" y="406908"/>
                </a:cubicBezTo>
                <a:cubicBezTo>
                  <a:pt x="924027" y="401607"/>
                  <a:pt x="921377" y="391006"/>
                  <a:pt x="916076" y="383055"/>
                </a:cubicBezTo>
                <a:cubicBezTo>
                  <a:pt x="913426" y="375104"/>
                  <a:pt x="913271" y="365817"/>
                  <a:pt x="908125" y="359201"/>
                </a:cubicBezTo>
                <a:cubicBezTo>
                  <a:pt x="878798" y="321495"/>
                  <a:pt x="868447" y="316847"/>
                  <a:pt x="836563" y="295590"/>
                </a:cubicBezTo>
                <a:cubicBezTo>
                  <a:pt x="831262" y="287639"/>
                  <a:pt x="828122" y="277706"/>
                  <a:pt x="820660" y="271736"/>
                </a:cubicBezTo>
                <a:cubicBezTo>
                  <a:pt x="814115" y="266500"/>
                  <a:pt x="804303" y="267533"/>
                  <a:pt x="796806" y="263785"/>
                </a:cubicBezTo>
                <a:cubicBezTo>
                  <a:pt x="788259" y="259511"/>
                  <a:pt x="780903" y="253183"/>
                  <a:pt x="772952" y="247882"/>
                </a:cubicBezTo>
                <a:cubicBezTo>
                  <a:pt x="762818" y="232680"/>
                  <a:pt x="749681" y="209595"/>
                  <a:pt x="733196" y="200175"/>
                </a:cubicBezTo>
                <a:cubicBezTo>
                  <a:pt x="723708" y="194753"/>
                  <a:pt x="711858" y="195363"/>
                  <a:pt x="701391" y="192223"/>
                </a:cubicBezTo>
                <a:cubicBezTo>
                  <a:pt x="685335" y="187406"/>
                  <a:pt x="669586" y="181622"/>
                  <a:pt x="653683" y="176321"/>
                </a:cubicBezTo>
                <a:cubicBezTo>
                  <a:pt x="593735" y="156338"/>
                  <a:pt x="667619" y="183289"/>
                  <a:pt x="605975" y="152467"/>
                </a:cubicBezTo>
                <a:cubicBezTo>
                  <a:pt x="598478" y="148719"/>
                  <a:pt x="589618" y="148263"/>
                  <a:pt x="582121" y="144515"/>
                </a:cubicBezTo>
                <a:cubicBezTo>
                  <a:pt x="573574" y="140241"/>
                  <a:pt x="567578" y="130762"/>
                  <a:pt x="558267" y="128613"/>
                </a:cubicBezTo>
                <a:cubicBezTo>
                  <a:pt x="532313" y="122624"/>
                  <a:pt x="505258" y="123312"/>
                  <a:pt x="478754" y="120662"/>
                </a:cubicBezTo>
                <a:cubicBezTo>
                  <a:pt x="470803" y="115361"/>
                  <a:pt x="463633" y="108640"/>
                  <a:pt x="454900" y="104759"/>
                </a:cubicBezTo>
                <a:cubicBezTo>
                  <a:pt x="439582" y="97951"/>
                  <a:pt x="407192" y="88856"/>
                  <a:pt x="407192" y="88856"/>
                </a:cubicBezTo>
                <a:cubicBezTo>
                  <a:pt x="318971" y="98659"/>
                  <a:pt x="343221" y="74039"/>
                  <a:pt x="319728" y="144515"/>
                </a:cubicBezTo>
                <a:lnTo>
                  <a:pt x="319728" y="144515"/>
                </a:lnTo>
                <a:lnTo>
                  <a:pt x="272020" y="176321"/>
                </a:lnTo>
                <a:lnTo>
                  <a:pt x="279972" y="19222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Freeform 8"/>
          <p:cNvSpPr/>
          <p:nvPr/>
        </p:nvSpPr>
        <p:spPr>
          <a:xfrm>
            <a:off x="4876800" y="5756276"/>
            <a:ext cx="534988" cy="765175"/>
          </a:xfrm>
          <a:custGeom>
            <a:avLst/>
            <a:gdLst>
              <a:gd name="connsiteX0" fmla="*/ 185250 w 535108"/>
              <a:gd name="connsiteY0" fmla="*/ 7952 h 765218"/>
              <a:gd name="connsiteX1" fmla="*/ 193202 w 535108"/>
              <a:gd name="connsiteY1" fmla="*/ 55659 h 765218"/>
              <a:gd name="connsiteX2" fmla="*/ 217056 w 535108"/>
              <a:gd name="connsiteY2" fmla="*/ 63611 h 765218"/>
              <a:gd name="connsiteX3" fmla="*/ 256812 w 535108"/>
              <a:gd name="connsiteY3" fmla="*/ 95416 h 765218"/>
              <a:gd name="connsiteX4" fmla="*/ 312471 w 535108"/>
              <a:gd name="connsiteY4" fmla="*/ 159026 h 765218"/>
              <a:gd name="connsiteX5" fmla="*/ 312471 w 535108"/>
              <a:gd name="connsiteY5" fmla="*/ 286247 h 765218"/>
              <a:gd name="connsiteX6" fmla="*/ 264763 w 535108"/>
              <a:gd name="connsiteY6" fmla="*/ 310101 h 765218"/>
              <a:gd name="connsiteX7" fmla="*/ 280666 w 535108"/>
              <a:gd name="connsiteY7" fmla="*/ 333955 h 765218"/>
              <a:gd name="connsiteX8" fmla="*/ 336325 w 535108"/>
              <a:gd name="connsiteY8" fmla="*/ 341906 h 765218"/>
              <a:gd name="connsiteX9" fmla="*/ 328374 w 535108"/>
              <a:gd name="connsiteY9" fmla="*/ 421419 h 765218"/>
              <a:gd name="connsiteX10" fmla="*/ 256812 w 535108"/>
              <a:gd name="connsiteY10" fmla="*/ 413468 h 765218"/>
              <a:gd name="connsiteX11" fmla="*/ 225007 w 535108"/>
              <a:gd name="connsiteY11" fmla="*/ 389614 h 765218"/>
              <a:gd name="connsiteX12" fmla="*/ 209104 w 535108"/>
              <a:gd name="connsiteY12" fmla="*/ 469127 h 765218"/>
              <a:gd name="connsiteX13" fmla="*/ 185250 w 535108"/>
              <a:gd name="connsiteY13" fmla="*/ 532738 h 765218"/>
              <a:gd name="connsiteX14" fmla="*/ 161397 w 535108"/>
              <a:gd name="connsiteY14" fmla="*/ 548640 h 765218"/>
              <a:gd name="connsiteX15" fmla="*/ 145494 w 535108"/>
              <a:gd name="connsiteY15" fmla="*/ 572494 h 765218"/>
              <a:gd name="connsiteX16" fmla="*/ 121640 w 535108"/>
              <a:gd name="connsiteY16" fmla="*/ 588397 h 765218"/>
              <a:gd name="connsiteX17" fmla="*/ 113689 w 535108"/>
              <a:gd name="connsiteY17" fmla="*/ 612251 h 765218"/>
              <a:gd name="connsiteX18" fmla="*/ 65981 w 535108"/>
              <a:gd name="connsiteY18" fmla="*/ 644056 h 765218"/>
              <a:gd name="connsiteX19" fmla="*/ 42127 w 535108"/>
              <a:gd name="connsiteY19" fmla="*/ 659959 h 765218"/>
              <a:gd name="connsiteX20" fmla="*/ 18273 w 535108"/>
              <a:gd name="connsiteY20" fmla="*/ 675861 h 765218"/>
              <a:gd name="connsiteX21" fmla="*/ 18273 w 535108"/>
              <a:gd name="connsiteY21" fmla="*/ 755374 h 765218"/>
              <a:gd name="connsiteX22" fmla="*/ 42127 w 535108"/>
              <a:gd name="connsiteY22" fmla="*/ 763326 h 765218"/>
              <a:gd name="connsiteX23" fmla="*/ 185250 w 535108"/>
              <a:gd name="connsiteY23" fmla="*/ 755374 h 765218"/>
              <a:gd name="connsiteX24" fmla="*/ 193202 w 535108"/>
              <a:gd name="connsiteY24" fmla="*/ 731520 h 765218"/>
              <a:gd name="connsiteX25" fmla="*/ 201153 w 535108"/>
              <a:gd name="connsiteY25" fmla="*/ 628153 h 765218"/>
              <a:gd name="connsiteX26" fmla="*/ 225007 w 535108"/>
              <a:gd name="connsiteY26" fmla="*/ 620202 h 765218"/>
              <a:gd name="connsiteX27" fmla="*/ 280666 w 535108"/>
              <a:gd name="connsiteY27" fmla="*/ 612251 h 765218"/>
              <a:gd name="connsiteX28" fmla="*/ 288617 w 535108"/>
              <a:gd name="connsiteY28" fmla="*/ 516835 h 765218"/>
              <a:gd name="connsiteX29" fmla="*/ 320423 w 535108"/>
              <a:gd name="connsiteY29" fmla="*/ 469127 h 765218"/>
              <a:gd name="connsiteX30" fmla="*/ 399936 w 535108"/>
              <a:gd name="connsiteY30" fmla="*/ 469127 h 765218"/>
              <a:gd name="connsiteX31" fmla="*/ 407887 w 535108"/>
              <a:gd name="connsiteY31" fmla="*/ 421419 h 765218"/>
              <a:gd name="connsiteX32" fmla="*/ 415838 w 535108"/>
              <a:gd name="connsiteY32" fmla="*/ 397566 h 765218"/>
              <a:gd name="connsiteX33" fmla="*/ 447643 w 535108"/>
              <a:gd name="connsiteY33" fmla="*/ 349858 h 765218"/>
              <a:gd name="connsiteX34" fmla="*/ 439692 w 535108"/>
              <a:gd name="connsiteY34" fmla="*/ 326004 h 765218"/>
              <a:gd name="connsiteX35" fmla="*/ 487400 w 535108"/>
              <a:gd name="connsiteY35" fmla="*/ 294199 h 765218"/>
              <a:gd name="connsiteX36" fmla="*/ 495351 w 535108"/>
              <a:gd name="connsiteY36" fmla="*/ 270345 h 765218"/>
              <a:gd name="connsiteX37" fmla="*/ 519205 w 535108"/>
              <a:gd name="connsiteY37" fmla="*/ 246491 h 765218"/>
              <a:gd name="connsiteX38" fmla="*/ 535108 w 535108"/>
              <a:gd name="connsiteY38" fmla="*/ 222637 h 765218"/>
              <a:gd name="connsiteX39" fmla="*/ 511254 w 535108"/>
              <a:gd name="connsiteY39" fmla="*/ 214686 h 765218"/>
              <a:gd name="connsiteX40" fmla="*/ 487400 w 535108"/>
              <a:gd name="connsiteY40" fmla="*/ 198783 h 765218"/>
              <a:gd name="connsiteX41" fmla="*/ 455595 w 535108"/>
              <a:gd name="connsiteY41" fmla="*/ 206734 h 765218"/>
              <a:gd name="connsiteX42" fmla="*/ 431741 w 535108"/>
              <a:gd name="connsiteY42" fmla="*/ 222637 h 765218"/>
              <a:gd name="connsiteX43" fmla="*/ 407887 w 535108"/>
              <a:gd name="connsiteY43" fmla="*/ 206734 h 765218"/>
              <a:gd name="connsiteX44" fmla="*/ 391984 w 535108"/>
              <a:gd name="connsiteY44" fmla="*/ 143124 h 765218"/>
              <a:gd name="connsiteX45" fmla="*/ 368130 w 535108"/>
              <a:gd name="connsiteY45" fmla="*/ 127221 h 765218"/>
              <a:gd name="connsiteX46" fmla="*/ 312471 w 535108"/>
              <a:gd name="connsiteY46" fmla="*/ 63611 h 765218"/>
              <a:gd name="connsiteX47" fmla="*/ 288617 w 535108"/>
              <a:gd name="connsiteY47" fmla="*/ 55659 h 765218"/>
              <a:gd name="connsiteX48" fmla="*/ 232958 w 535108"/>
              <a:gd name="connsiteY48" fmla="*/ 0 h 765218"/>
              <a:gd name="connsiteX49" fmla="*/ 185250 w 535108"/>
              <a:gd name="connsiteY49" fmla="*/ 7952 h 76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5108" h="765218">
                <a:moveTo>
                  <a:pt x="185250" y="7952"/>
                </a:moveTo>
                <a:cubicBezTo>
                  <a:pt x="187901" y="23854"/>
                  <a:pt x="185203" y="41662"/>
                  <a:pt x="193202" y="55659"/>
                </a:cubicBezTo>
                <a:cubicBezTo>
                  <a:pt x="197360" y="62936"/>
                  <a:pt x="210511" y="58375"/>
                  <a:pt x="217056" y="63611"/>
                </a:cubicBezTo>
                <a:cubicBezTo>
                  <a:pt x="268432" y="104713"/>
                  <a:pt x="196857" y="75432"/>
                  <a:pt x="256812" y="95416"/>
                </a:cubicBezTo>
                <a:cubicBezTo>
                  <a:pt x="293918" y="151075"/>
                  <a:pt x="272714" y="132523"/>
                  <a:pt x="312471" y="159026"/>
                </a:cubicBezTo>
                <a:cubicBezTo>
                  <a:pt x="315236" y="186678"/>
                  <a:pt x="328913" y="253364"/>
                  <a:pt x="312471" y="286247"/>
                </a:cubicBezTo>
                <a:cubicBezTo>
                  <a:pt x="306305" y="298579"/>
                  <a:pt x="276054" y="306338"/>
                  <a:pt x="264763" y="310101"/>
                </a:cubicBezTo>
                <a:cubicBezTo>
                  <a:pt x="270064" y="318052"/>
                  <a:pt x="271933" y="330074"/>
                  <a:pt x="280666" y="333955"/>
                </a:cubicBezTo>
                <a:cubicBezTo>
                  <a:pt x="297792" y="341567"/>
                  <a:pt x="327351" y="325453"/>
                  <a:pt x="336325" y="341906"/>
                </a:cubicBezTo>
                <a:cubicBezTo>
                  <a:pt x="349080" y="365290"/>
                  <a:pt x="331024" y="394915"/>
                  <a:pt x="328374" y="421419"/>
                </a:cubicBezTo>
                <a:cubicBezTo>
                  <a:pt x="304520" y="418769"/>
                  <a:pt x="278279" y="424201"/>
                  <a:pt x="256812" y="413468"/>
                </a:cubicBezTo>
                <a:cubicBezTo>
                  <a:pt x="204894" y="387509"/>
                  <a:pt x="291391" y="367487"/>
                  <a:pt x="225007" y="389614"/>
                </a:cubicBezTo>
                <a:cubicBezTo>
                  <a:pt x="205525" y="525991"/>
                  <a:pt x="227610" y="395105"/>
                  <a:pt x="209104" y="469127"/>
                </a:cubicBezTo>
                <a:cubicBezTo>
                  <a:pt x="201518" y="499471"/>
                  <a:pt x="207067" y="510921"/>
                  <a:pt x="185250" y="532738"/>
                </a:cubicBezTo>
                <a:cubicBezTo>
                  <a:pt x="178493" y="539495"/>
                  <a:pt x="169348" y="543339"/>
                  <a:pt x="161397" y="548640"/>
                </a:cubicBezTo>
                <a:cubicBezTo>
                  <a:pt x="156096" y="556591"/>
                  <a:pt x="152251" y="565737"/>
                  <a:pt x="145494" y="572494"/>
                </a:cubicBezTo>
                <a:cubicBezTo>
                  <a:pt x="138737" y="579251"/>
                  <a:pt x="127610" y="580935"/>
                  <a:pt x="121640" y="588397"/>
                </a:cubicBezTo>
                <a:cubicBezTo>
                  <a:pt x="116404" y="594942"/>
                  <a:pt x="119616" y="606324"/>
                  <a:pt x="113689" y="612251"/>
                </a:cubicBezTo>
                <a:cubicBezTo>
                  <a:pt x="100174" y="625766"/>
                  <a:pt x="81884" y="633454"/>
                  <a:pt x="65981" y="644056"/>
                </a:cubicBezTo>
                <a:lnTo>
                  <a:pt x="42127" y="659959"/>
                </a:lnTo>
                <a:lnTo>
                  <a:pt x="18273" y="675861"/>
                </a:lnTo>
                <a:cubicBezTo>
                  <a:pt x="8482" y="705236"/>
                  <a:pt x="0" y="718828"/>
                  <a:pt x="18273" y="755374"/>
                </a:cubicBezTo>
                <a:cubicBezTo>
                  <a:pt x="22021" y="762871"/>
                  <a:pt x="34176" y="760675"/>
                  <a:pt x="42127" y="763326"/>
                </a:cubicBezTo>
                <a:cubicBezTo>
                  <a:pt x="89835" y="760675"/>
                  <a:pt x="138494" y="765218"/>
                  <a:pt x="185250" y="755374"/>
                </a:cubicBezTo>
                <a:cubicBezTo>
                  <a:pt x="193452" y="753647"/>
                  <a:pt x="192162" y="739837"/>
                  <a:pt x="193202" y="731520"/>
                </a:cubicBezTo>
                <a:cubicBezTo>
                  <a:pt x="197488" y="697229"/>
                  <a:pt x="191659" y="661381"/>
                  <a:pt x="201153" y="628153"/>
                </a:cubicBezTo>
                <a:cubicBezTo>
                  <a:pt x="203456" y="620094"/>
                  <a:pt x="216788" y="621846"/>
                  <a:pt x="225007" y="620202"/>
                </a:cubicBezTo>
                <a:cubicBezTo>
                  <a:pt x="243384" y="616527"/>
                  <a:pt x="262113" y="614901"/>
                  <a:pt x="280666" y="612251"/>
                </a:cubicBezTo>
                <a:cubicBezTo>
                  <a:pt x="283316" y="580446"/>
                  <a:pt x="280075" y="547586"/>
                  <a:pt x="288617" y="516835"/>
                </a:cubicBezTo>
                <a:cubicBezTo>
                  <a:pt x="293732" y="498420"/>
                  <a:pt x="320423" y="469127"/>
                  <a:pt x="320423" y="469127"/>
                </a:cubicBezTo>
                <a:cubicBezTo>
                  <a:pt x="341440" y="474382"/>
                  <a:pt x="380439" y="488624"/>
                  <a:pt x="399936" y="469127"/>
                </a:cubicBezTo>
                <a:cubicBezTo>
                  <a:pt x="411336" y="457727"/>
                  <a:pt x="404390" y="437157"/>
                  <a:pt x="407887" y="421419"/>
                </a:cubicBezTo>
                <a:cubicBezTo>
                  <a:pt x="409705" y="413237"/>
                  <a:pt x="411768" y="404892"/>
                  <a:pt x="415838" y="397566"/>
                </a:cubicBezTo>
                <a:cubicBezTo>
                  <a:pt x="425120" y="380859"/>
                  <a:pt x="447643" y="349858"/>
                  <a:pt x="447643" y="349858"/>
                </a:cubicBezTo>
                <a:cubicBezTo>
                  <a:pt x="444993" y="341907"/>
                  <a:pt x="434820" y="332824"/>
                  <a:pt x="439692" y="326004"/>
                </a:cubicBezTo>
                <a:cubicBezTo>
                  <a:pt x="450801" y="310452"/>
                  <a:pt x="487400" y="294199"/>
                  <a:pt x="487400" y="294199"/>
                </a:cubicBezTo>
                <a:cubicBezTo>
                  <a:pt x="490050" y="286248"/>
                  <a:pt x="490702" y="277319"/>
                  <a:pt x="495351" y="270345"/>
                </a:cubicBezTo>
                <a:cubicBezTo>
                  <a:pt x="501588" y="260989"/>
                  <a:pt x="512006" y="255130"/>
                  <a:pt x="519205" y="246491"/>
                </a:cubicBezTo>
                <a:cubicBezTo>
                  <a:pt x="525323" y="239150"/>
                  <a:pt x="529807" y="230588"/>
                  <a:pt x="535108" y="222637"/>
                </a:cubicBezTo>
                <a:cubicBezTo>
                  <a:pt x="527157" y="219987"/>
                  <a:pt x="518751" y="218434"/>
                  <a:pt x="511254" y="214686"/>
                </a:cubicBezTo>
                <a:cubicBezTo>
                  <a:pt x="502707" y="210412"/>
                  <a:pt x="496860" y="200135"/>
                  <a:pt x="487400" y="198783"/>
                </a:cubicBezTo>
                <a:cubicBezTo>
                  <a:pt x="476582" y="197237"/>
                  <a:pt x="466197" y="204084"/>
                  <a:pt x="455595" y="206734"/>
                </a:cubicBezTo>
                <a:cubicBezTo>
                  <a:pt x="447644" y="212035"/>
                  <a:pt x="441297" y="222637"/>
                  <a:pt x="431741" y="222637"/>
                </a:cubicBezTo>
                <a:cubicBezTo>
                  <a:pt x="422185" y="222637"/>
                  <a:pt x="413857" y="214196"/>
                  <a:pt x="407887" y="206734"/>
                </a:cubicBezTo>
                <a:cubicBezTo>
                  <a:pt x="399774" y="196593"/>
                  <a:pt x="394950" y="148315"/>
                  <a:pt x="391984" y="143124"/>
                </a:cubicBezTo>
                <a:cubicBezTo>
                  <a:pt x="387243" y="134827"/>
                  <a:pt x="376081" y="132522"/>
                  <a:pt x="368130" y="127221"/>
                </a:cubicBezTo>
                <a:cubicBezTo>
                  <a:pt x="280920" y="156292"/>
                  <a:pt x="344709" y="152264"/>
                  <a:pt x="312471" y="63611"/>
                </a:cubicBezTo>
                <a:cubicBezTo>
                  <a:pt x="309607" y="55734"/>
                  <a:pt x="296568" y="58310"/>
                  <a:pt x="288617" y="55659"/>
                </a:cubicBezTo>
                <a:cubicBezTo>
                  <a:pt x="252163" y="978"/>
                  <a:pt x="274943" y="13996"/>
                  <a:pt x="232958" y="0"/>
                </a:cubicBezTo>
                <a:lnTo>
                  <a:pt x="185250" y="7952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Freeform 9"/>
          <p:cNvSpPr/>
          <p:nvPr/>
        </p:nvSpPr>
        <p:spPr>
          <a:xfrm>
            <a:off x="6365876" y="1781176"/>
            <a:ext cx="430213" cy="233363"/>
          </a:xfrm>
          <a:custGeom>
            <a:avLst/>
            <a:gdLst>
              <a:gd name="connsiteX0" fmla="*/ 32241 w 429513"/>
              <a:gd name="connsiteY0" fmla="*/ 64041 h 233885"/>
              <a:gd name="connsiteX1" fmla="*/ 103802 w 429513"/>
              <a:gd name="connsiteY1" fmla="*/ 71992 h 233885"/>
              <a:gd name="connsiteX2" fmla="*/ 127656 w 429513"/>
              <a:gd name="connsiteY2" fmla="*/ 87895 h 233885"/>
              <a:gd name="connsiteX3" fmla="*/ 183315 w 429513"/>
              <a:gd name="connsiteY3" fmla="*/ 95846 h 233885"/>
              <a:gd name="connsiteX4" fmla="*/ 215121 w 429513"/>
              <a:gd name="connsiteY4" fmla="*/ 103797 h 233885"/>
              <a:gd name="connsiteX5" fmla="*/ 262828 w 429513"/>
              <a:gd name="connsiteY5" fmla="*/ 135602 h 233885"/>
              <a:gd name="connsiteX6" fmla="*/ 286682 w 429513"/>
              <a:gd name="connsiteY6" fmla="*/ 151505 h 233885"/>
              <a:gd name="connsiteX7" fmla="*/ 310536 w 429513"/>
              <a:gd name="connsiteY7" fmla="*/ 199213 h 233885"/>
              <a:gd name="connsiteX8" fmla="*/ 318488 w 429513"/>
              <a:gd name="connsiteY8" fmla="*/ 223067 h 233885"/>
              <a:gd name="connsiteX9" fmla="*/ 342341 w 429513"/>
              <a:gd name="connsiteY9" fmla="*/ 231018 h 233885"/>
              <a:gd name="connsiteX10" fmla="*/ 421854 w 429513"/>
              <a:gd name="connsiteY10" fmla="*/ 223067 h 233885"/>
              <a:gd name="connsiteX11" fmla="*/ 413903 w 429513"/>
              <a:gd name="connsiteY11" fmla="*/ 199213 h 233885"/>
              <a:gd name="connsiteX12" fmla="*/ 398001 w 429513"/>
              <a:gd name="connsiteY12" fmla="*/ 175359 h 233885"/>
              <a:gd name="connsiteX13" fmla="*/ 350293 w 429513"/>
              <a:gd name="connsiteY13" fmla="*/ 151505 h 233885"/>
              <a:gd name="connsiteX14" fmla="*/ 342341 w 429513"/>
              <a:gd name="connsiteY14" fmla="*/ 111748 h 233885"/>
              <a:gd name="connsiteX15" fmla="*/ 270780 w 429513"/>
              <a:gd name="connsiteY15" fmla="*/ 71992 h 233885"/>
              <a:gd name="connsiteX16" fmla="*/ 231023 w 429513"/>
              <a:gd name="connsiteY16" fmla="*/ 64041 h 233885"/>
              <a:gd name="connsiteX17" fmla="*/ 183315 w 429513"/>
              <a:gd name="connsiteY17" fmla="*/ 48138 h 233885"/>
              <a:gd name="connsiteX18" fmla="*/ 167413 w 429513"/>
              <a:gd name="connsiteY18" fmla="*/ 24284 h 233885"/>
              <a:gd name="connsiteX19" fmla="*/ 143559 w 429513"/>
              <a:gd name="connsiteY19" fmla="*/ 16333 h 233885"/>
              <a:gd name="connsiteX20" fmla="*/ 119705 w 429513"/>
              <a:gd name="connsiteY20" fmla="*/ 430 h 233885"/>
              <a:gd name="connsiteX21" fmla="*/ 64046 w 429513"/>
              <a:gd name="connsiteY21" fmla="*/ 8381 h 233885"/>
              <a:gd name="connsiteX22" fmla="*/ 56094 w 429513"/>
              <a:gd name="connsiteY22" fmla="*/ 32235 h 233885"/>
              <a:gd name="connsiteX23" fmla="*/ 32241 w 429513"/>
              <a:gd name="connsiteY23" fmla="*/ 64041 h 23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9513" h="233885">
                <a:moveTo>
                  <a:pt x="32241" y="64041"/>
                </a:moveTo>
                <a:cubicBezTo>
                  <a:pt x="40192" y="70667"/>
                  <a:pt x="80518" y="66171"/>
                  <a:pt x="103802" y="71992"/>
                </a:cubicBezTo>
                <a:cubicBezTo>
                  <a:pt x="113073" y="74310"/>
                  <a:pt x="118503" y="85149"/>
                  <a:pt x="127656" y="87895"/>
                </a:cubicBezTo>
                <a:cubicBezTo>
                  <a:pt x="145607" y="93280"/>
                  <a:pt x="164876" y="92494"/>
                  <a:pt x="183315" y="95846"/>
                </a:cubicBezTo>
                <a:cubicBezTo>
                  <a:pt x="194067" y="97801"/>
                  <a:pt x="204519" y="101147"/>
                  <a:pt x="215121" y="103797"/>
                </a:cubicBezTo>
                <a:lnTo>
                  <a:pt x="262828" y="135602"/>
                </a:lnTo>
                <a:lnTo>
                  <a:pt x="286682" y="151505"/>
                </a:lnTo>
                <a:cubicBezTo>
                  <a:pt x="306670" y="211463"/>
                  <a:pt x="279708" y="137557"/>
                  <a:pt x="310536" y="199213"/>
                </a:cubicBezTo>
                <a:cubicBezTo>
                  <a:pt x="314284" y="206710"/>
                  <a:pt x="312561" y="217140"/>
                  <a:pt x="318488" y="223067"/>
                </a:cubicBezTo>
                <a:cubicBezTo>
                  <a:pt x="324414" y="228993"/>
                  <a:pt x="334390" y="228368"/>
                  <a:pt x="342341" y="231018"/>
                </a:cubicBezTo>
                <a:cubicBezTo>
                  <a:pt x="368845" y="228368"/>
                  <a:pt x="397513" y="233885"/>
                  <a:pt x="421854" y="223067"/>
                </a:cubicBezTo>
                <a:cubicBezTo>
                  <a:pt x="429513" y="219663"/>
                  <a:pt x="417651" y="206710"/>
                  <a:pt x="413903" y="199213"/>
                </a:cubicBezTo>
                <a:cubicBezTo>
                  <a:pt x="409629" y="190666"/>
                  <a:pt x="404758" y="182116"/>
                  <a:pt x="398001" y="175359"/>
                </a:cubicBezTo>
                <a:cubicBezTo>
                  <a:pt x="382587" y="159944"/>
                  <a:pt x="369695" y="157972"/>
                  <a:pt x="350293" y="151505"/>
                </a:cubicBezTo>
                <a:cubicBezTo>
                  <a:pt x="347642" y="138253"/>
                  <a:pt x="350638" y="122416"/>
                  <a:pt x="342341" y="111748"/>
                </a:cubicBezTo>
                <a:cubicBezTo>
                  <a:pt x="328045" y="93368"/>
                  <a:pt x="295055" y="78061"/>
                  <a:pt x="270780" y="71992"/>
                </a:cubicBezTo>
                <a:cubicBezTo>
                  <a:pt x="257669" y="68714"/>
                  <a:pt x="244062" y="67597"/>
                  <a:pt x="231023" y="64041"/>
                </a:cubicBezTo>
                <a:cubicBezTo>
                  <a:pt x="214851" y="59630"/>
                  <a:pt x="183315" y="48138"/>
                  <a:pt x="183315" y="48138"/>
                </a:cubicBezTo>
                <a:cubicBezTo>
                  <a:pt x="178014" y="40187"/>
                  <a:pt x="174875" y="30254"/>
                  <a:pt x="167413" y="24284"/>
                </a:cubicBezTo>
                <a:cubicBezTo>
                  <a:pt x="160868" y="19048"/>
                  <a:pt x="151056" y="20081"/>
                  <a:pt x="143559" y="16333"/>
                </a:cubicBezTo>
                <a:cubicBezTo>
                  <a:pt x="135012" y="12059"/>
                  <a:pt x="127656" y="5731"/>
                  <a:pt x="119705" y="430"/>
                </a:cubicBezTo>
                <a:cubicBezTo>
                  <a:pt x="101152" y="3080"/>
                  <a:pt x="80809" y="0"/>
                  <a:pt x="64046" y="8381"/>
                </a:cubicBezTo>
                <a:cubicBezTo>
                  <a:pt x="56549" y="12129"/>
                  <a:pt x="60743" y="25261"/>
                  <a:pt x="56094" y="32235"/>
                </a:cubicBezTo>
                <a:cubicBezTo>
                  <a:pt x="0" y="116377"/>
                  <a:pt x="24290" y="57415"/>
                  <a:pt x="32241" y="64041"/>
                </a:cubicBezTo>
                <a:close/>
              </a:path>
            </a:pathLst>
          </a:cu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8810626" y="2143125"/>
            <a:ext cx="1643063" cy="2071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Havaji, Nova Gvineja, Novi Zeland – 93% površine, 82% stanovništva</a:t>
            </a:r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52688" y="4929189"/>
            <a:ext cx="7358062" cy="158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52688" y="1785939"/>
            <a:ext cx="7358062" cy="158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810626" y="2143125"/>
            <a:ext cx="1643063" cy="2071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Većina Oceanije nalazi se u tropskom pojasu.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157" name="Title 1"/>
          <p:cNvSpPr>
            <a:spLocks noGrp="1"/>
          </p:cNvSpPr>
          <p:nvPr>
            <p:ph type="title"/>
          </p:nvPr>
        </p:nvSpPr>
        <p:spPr>
          <a:xfrm>
            <a:off x="1524000" y="928689"/>
            <a:ext cx="9144000" cy="928687"/>
          </a:xfrm>
        </p:spPr>
        <p:txBody>
          <a:bodyPr/>
          <a:lstStyle/>
          <a:p>
            <a:r>
              <a:rPr lang="hr-HR" altLang="sr-Latn-RS" sz="3600" b="1" dirty="0"/>
              <a:t>Oceanija – 25 000 otoka i otočića Tihog oceana</a:t>
            </a:r>
          </a:p>
        </p:txBody>
      </p:sp>
    </p:spTree>
    <p:extLst>
      <p:ext uri="{BB962C8B-B14F-4D97-AF65-F5344CB8AC3E}">
        <p14:creationId xmlns:p14="http://schemas.microsoft.com/office/powerpoint/2010/main" val="29602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1" grpId="0" animBg="1"/>
      <p:bldP spid="11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1695450"/>
            <a:ext cx="751205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52750" y="2928939"/>
            <a:ext cx="1785938" cy="357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grč. micros- sitan</a:t>
            </a:r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2095500" y="928689"/>
            <a:ext cx="9144000" cy="928687"/>
          </a:xfrm>
        </p:spPr>
        <p:txBody>
          <a:bodyPr/>
          <a:lstStyle/>
          <a:p>
            <a:pPr algn="l"/>
            <a:r>
              <a:rPr lang="hr-HR" altLang="sr-Latn-RS" sz="3600" dirty="0"/>
              <a:t>Tri otočne skupine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7064" y="2428876"/>
            <a:ext cx="1500187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3667125" y="4000501"/>
            <a:ext cx="1500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6096000" y="4000501"/>
            <a:ext cx="178593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12294" name="Picture 6" descr="32-jpg.jpg (3072×172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6" y="1785939"/>
            <a:ext cx="44291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95688" y="4572000"/>
            <a:ext cx="1643062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grč. melas - crn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4564" y="4572000"/>
            <a:ext cx="1785937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grč. poly-mnogo</a:t>
            </a:r>
          </a:p>
        </p:txBody>
      </p:sp>
      <p:pic>
        <p:nvPicPr>
          <p:cNvPr id="2050" name="Picture 2" descr="C:\Users\Svjetlana\Documents\školska knjiga\ppt predlosci i slike\INDP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643314"/>
            <a:ext cx="44116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guam.jpg (678×43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6" y="1714501"/>
            <a:ext cx="5216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0125" y="1285875"/>
            <a:ext cx="2571750" cy="928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Vrste otoka prema građi i postanku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7688" y="2714625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Vulkanski</a:t>
            </a:r>
          </a:p>
        </p:txBody>
      </p:sp>
      <p:sp>
        <p:nvSpPr>
          <p:cNvPr id="6" name="Rectangle 5"/>
          <p:cNvSpPr/>
          <p:nvPr/>
        </p:nvSpPr>
        <p:spPr>
          <a:xfrm>
            <a:off x="5095876" y="2714625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Koraljni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8376" y="2714625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Kontinetski 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17938"/>
            <a:ext cx="26479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852863"/>
            <a:ext cx="30845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824289"/>
            <a:ext cx="32273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2626" y="1857375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Kontinetski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714626"/>
            <a:ext cx="39084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0" y="2420939"/>
            <a:ext cx="4114800" cy="3705225"/>
          </a:xfrm>
        </p:spPr>
        <p:txBody>
          <a:bodyPr rtlCol="0">
            <a:normAutofit fontScale="92500"/>
          </a:bodyPr>
          <a:lstStyle/>
          <a:p>
            <a:pPr>
              <a:lnSpc>
                <a:spcPct val="150000"/>
              </a:lnSpc>
              <a:defRPr/>
            </a:pPr>
            <a:endParaRPr lang="hr-HR" dirty="0"/>
          </a:p>
          <a:p>
            <a:pPr>
              <a:lnSpc>
                <a:spcPct val="150000"/>
              </a:lnSpc>
              <a:defRPr/>
            </a:pPr>
            <a:r>
              <a:rPr lang="hr-HR" dirty="0"/>
              <a:t>Nastali odvajanjem od kontinenata</a:t>
            </a:r>
          </a:p>
          <a:p>
            <a:pPr>
              <a:lnSpc>
                <a:spcPct val="150000"/>
              </a:lnSpc>
              <a:defRPr/>
            </a:pPr>
            <a:endParaRPr lang="hr-HR" dirty="0"/>
          </a:p>
          <a:p>
            <a:pPr>
              <a:lnSpc>
                <a:spcPct val="150000"/>
              </a:lnSpc>
              <a:defRPr/>
            </a:pPr>
            <a:r>
              <a:rPr lang="hr-HR" dirty="0"/>
              <a:t>Nova Gvineja, Novi Zeland</a:t>
            </a:r>
          </a:p>
        </p:txBody>
      </p:sp>
    </p:spTree>
    <p:extLst>
      <p:ext uri="{BB962C8B-B14F-4D97-AF65-F5344CB8AC3E}">
        <p14:creationId xmlns:p14="http://schemas.microsoft.com/office/powerpoint/2010/main" val="21485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51" y="1785938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Vulkanski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714626"/>
            <a:ext cx="4643437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75" y="1357313"/>
            <a:ext cx="31527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96064" y="2286000"/>
            <a:ext cx="3614737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hr-HR" altLang="sr-Latn-RS" sz="2400"/>
          </a:p>
          <a:p>
            <a:pPr>
              <a:lnSpc>
                <a:spcPct val="150000"/>
              </a:lnSpc>
            </a:pPr>
            <a:r>
              <a:rPr lang="hr-HR" altLang="sr-Latn-RS" sz="2400"/>
              <a:t>Vrhovi podmorskih vulkanskih planina</a:t>
            </a:r>
          </a:p>
          <a:p>
            <a:pPr>
              <a:lnSpc>
                <a:spcPct val="150000"/>
              </a:lnSpc>
            </a:pPr>
            <a:r>
              <a:rPr lang="hr-HR" altLang="sr-Latn-RS" sz="2400"/>
              <a:t>Slatka voda, plodno tlo </a:t>
            </a:r>
            <a:r>
              <a:rPr lang="hr-HR" altLang="sr-Latn-RS" sz="2400">
                <a:sym typeface="Wingdings" panose="05000000000000000000" pitchFamily="2" charset="2"/>
              </a:rPr>
              <a:t> v</a:t>
            </a:r>
            <a:r>
              <a:rPr lang="hr-HR" altLang="sr-Latn-RS" sz="2400"/>
              <a:t>rlo pogodni za naseljavanje</a:t>
            </a:r>
          </a:p>
        </p:txBody>
      </p:sp>
    </p:spTree>
    <p:extLst>
      <p:ext uri="{BB962C8B-B14F-4D97-AF65-F5344CB8AC3E}">
        <p14:creationId xmlns:p14="http://schemas.microsoft.com/office/powerpoint/2010/main" val="4031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6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6064" y="2571751"/>
            <a:ext cx="3614737" cy="35544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Izgrađeni od vapnenačkih kostura mrtvih koralja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4063" y="1785938"/>
            <a:ext cx="16430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Koraljni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714626"/>
            <a:ext cx="44259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705101"/>
            <a:ext cx="82677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16907" y="1776413"/>
            <a:ext cx="22145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Postanak atola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5813" y="1785938"/>
            <a:ext cx="2214562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hr-HR" dirty="0">
                <a:solidFill>
                  <a:schemeClr val="tx1"/>
                </a:solidFill>
                <a:sym typeface="Wingdings" pitchFamily="2" charset="2"/>
                <a:hlinkClick r:id="rId5"/>
              </a:rPr>
              <a:t>poveznica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31" y="2571750"/>
            <a:ext cx="5444681" cy="36369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571750"/>
            <a:ext cx="5580888" cy="37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874712"/>
          </a:xfrm>
        </p:spPr>
        <p:txBody>
          <a:bodyPr/>
          <a:lstStyle/>
          <a:p>
            <a:r>
              <a:rPr lang="hr-HR" altLang="sr-Latn-RS" smtClean="0"/>
              <a:t>Značenje Oceanije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2206626"/>
            <a:ext cx="4400550" cy="10080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a) Uzgoj tropskih kultura</a:t>
            </a:r>
          </a:p>
          <a:p>
            <a:pPr>
              <a:buFont typeface="Arial" panose="020B0604020202020204" pitchFamily="34" charset="0"/>
              <a:buNone/>
            </a:pPr>
            <a:endParaRPr lang="hr-HR" altLang="sr-Latn-RS" smtClean="0"/>
          </a:p>
        </p:txBody>
      </p:sp>
      <p:pic>
        <p:nvPicPr>
          <p:cNvPr id="12292" name="Picture 1" descr="C:\Users\Svjetlana\AppData\Local\Microsoft\Windows\Temporary Internet Files\Content.IE5\T32GWRZ0\MC90041194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6276" y="3967164"/>
            <a:ext cx="2085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C:\Users\Svjetlana\AppData\Local\Microsoft\Windows\Temporary Internet Files\Content.IE5\Z0S938IK\MC900030134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4214813"/>
            <a:ext cx="16287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 descr="C:\Users\Svjetlana\AppData\Local\Microsoft\Windows\Temporary Internet Files\Content.IE5\DVQQLOO9\MC900001269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3071814"/>
            <a:ext cx="15128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 descr="C:\Users\Svjetlana\AppData\Local\Microsoft\Windows\Temporary Internet Files\Content.IE5\DVQQLOO9\MC900431897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1" y="2857500"/>
            <a:ext cx="17113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09751" y="5072063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Kava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1" y="3143250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Vanilija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1" y="5072063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Šećerna trska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1" y="3071813"/>
            <a:ext cx="1643063" cy="571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Kokos</a:t>
            </a:r>
          </a:p>
        </p:txBody>
      </p:sp>
    </p:spTree>
    <p:extLst>
      <p:ext uri="{BB962C8B-B14F-4D97-AF65-F5344CB8AC3E}">
        <p14:creationId xmlns:p14="http://schemas.microsoft.com/office/powerpoint/2010/main" val="4211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495</Words>
  <Application>Microsoft Office PowerPoint</Application>
  <PresentationFormat>Široki zaslon</PresentationFormat>
  <Paragraphs>113</Paragraphs>
  <Slides>17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4" baseType="lpstr">
      <vt:lpstr>Arial</vt:lpstr>
      <vt:lpstr>Berlin Sans FB</vt:lpstr>
      <vt:lpstr>Calibri</vt:lpstr>
      <vt:lpstr>Calibri Light</vt:lpstr>
      <vt:lpstr>Tahoma</vt:lpstr>
      <vt:lpstr>Wingdings</vt:lpstr>
      <vt:lpstr>Tema sustava Office</vt:lpstr>
      <vt:lpstr>PowerPoint prezentacija</vt:lpstr>
      <vt:lpstr>Dobrodošli na Oceaniju!</vt:lpstr>
      <vt:lpstr>Oceanija – 25 000 otoka i otočića Tihog oceana</vt:lpstr>
      <vt:lpstr>Tri otočne skupine</vt:lpstr>
      <vt:lpstr>PowerPoint prezentacija</vt:lpstr>
      <vt:lpstr>PowerPoint prezentacija</vt:lpstr>
      <vt:lpstr>PowerPoint prezentacija</vt:lpstr>
      <vt:lpstr>PowerPoint prezentacija</vt:lpstr>
      <vt:lpstr>Značenje Oceanije</vt:lpstr>
      <vt:lpstr>Značenje Oceanije</vt:lpstr>
      <vt:lpstr>Novi Zeland</vt:lpstr>
      <vt:lpstr>Stanovništvo i gospodarstvo Novog Zelanda</vt:lpstr>
      <vt:lpstr>Stanovništvo i gospodarstvo Novog Zelanda</vt:lpstr>
      <vt:lpstr>Gospodar prstenova </vt:lpstr>
      <vt:lpstr>Ponavljanje Na zemljovidu pokaži i imenuj najveće otoke Oceanije</vt:lpstr>
      <vt:lpstr>Promotri fotografije pa odgovori o kojoj je vrsti otoka riječ: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4</cp:revision>
  <dcterms:created xsi:type="dcterms:W3CDTF">2021-05-31T09:48:47Z</dcterms:created>
  <dcterms:modified xsi:type="dcterms:W3CDTF">2021-05-31T10:50:33Z</dcterms:modified>
</cp:coreProperties>
</file>